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6" r:id="rId2"/>
    <p:sldId id="281" r:id="rId3"/>
    <p:sldId id="257" r:id="rId4"/>
    <p:sldId id="258" r:id="rId5"/>
    <p:sldId id="327" r:id="rId6"/>
    <p:sldId id="259" r:id="rId7"/>
    <p:sldId id="316" r:id="rId8"/>
    <p:sldId id="304" r:id="rId9"/>
    <p:sldId id="276" r:id="rId10"/>
    <p:sldId id="305" r:id="rId11"/>
    <p:sldId id="317" r:id="rId12"/>
    <p:sldId id="307" r:id="rId13"/>
    <p:sldId id="319" r:id="rId14"/>
    <p:sldId id="320" r:id="rId15"/>
    <p:sldId id="308" r:id="rId16"/>
    <p:sldId id="314" r:id="rId17"/>
    <p:sldId id="309" r:id="rId18"/>
    <p:sldId id="322" r:id="rId19"/>
    <p:sldId id="328" r:id="rId20"/>
    <p:sldId id="313" r:id="rId21"/>
    <p:sldId id="323" r:id="rId22"/>
    <p:sldId id="321" r:id="rId23"/>
    <p:sldId id="325" r:id="rId24"/>
    <p:sldId id="326" r:id="rId25"/>
    <p:sldId id="301" r:id="rId26"/>
    <p:sldId id="300" r:id="rId27"/>
    <p:sldId id="272" r:id="rId28"/>
    <p:sldId id="303" r:id="rId29"/>
    <p:sldId id="274"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A0A5EBC-9323-4D2C-9DD4-C98AE91FFB55}" v="2" dt="2024-01-22T22:02:16.36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60552" autoAdjust="0"/>
  </p:normalViewPr>
  <p:slideViewPr>
    <p:cSldViewPr snapToGrid="0">
      <p:cViewPr varScale="1">
        <p:scale>
          <a:sx n="64" d="100"/>
          <a:sy n="64" d="100"/>
        </p:scale>
        <p:origin x="157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37"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roline Moreno" userId="4efd1df7-c1c8-4f96-9d3a-6210b12d3b33" providerId="ADAL" clId="{DA0A5EBC-9323-4D2C-9DD4-C98AE91FFB55}"/>
    <pc:docChg chg="modSld">
      <pc:chgData name="Caroline Moreno" userId="4efd1df7-c1c8-4f96-9d3a-6210b12d3b33" providerId="ADAL" clId="{DA0A5EBC-9323-4D2C-9DD4-C98AE91FFB55}" dt="2024-01-22T22:02:29.519" v="8" actId="1076"/>
      <pc:docMkLst>
        <pc:docMk/>
      </pc:docMkLst>
      <pc:sldChg chg="addSp delSp modSp mod">
        <pc:chgData name="Caroline Moreno" userId="4efd1df7-c1c8-4f96-9d3a-6210b12d3b33" providerId="ADAL" clId="{DA0A5EBC-9323-4D2C-9DD4-C98AE91FFB55}" dt="2024-01-22T22:02:29.519" v="8" actId="1076"/>
        <pc:sldMkLst>
          <pc:docMk/>
          <pc:sldMk cId="3797406748" sldId="259"/>
        </pc:sldMkLst>
        <pc:spChg chg="add del mod">
          <ac:chgData name="Caroline Moreno" userId="4efd1df7-c1c8-4f96-9d3a-6210b12d3b33" providerId="ADAL" clId="{DA0A5EBC-9323-4D2C-9DD4-C98AE91FFB55}" dt="2024-01-22T22:02:16.362" v="1"/>
          <ac:spMkLst>
            <pc:docMk/>
            <pc:sldMk cId="3797406748" sldId="259"/>
            <ac:spMk id="3" creationId="{DBB2EF36-5D27-4ED8-4D9C-F66D9640B278}"/>
          </ac:spMkLst>
        </pc:spChg>
        <pc:picChg chg="del">
          <ac:chgData name="Caroline Moreno" userId="4efd1df7-c1c8-4f96-9d3a-6210b12d3b33" providerId="ADAL" clId="{DA0A5EBC-9323-4D2C-9DD4-C98AE91FFB55}" dt="2024-01-22T22:02:10.547" v="0" actId="478"/>
          <ac:picMkLst>
            <pc:docMk/>
            <pc:sldMk cId="3797406748" sldId="259"/>
            <ac:picMk id="4" creationId="{6452EF8F-5BA2-7984-BCE9-6E2E25851C6D}"/>
          </ac:picMkLst>
        </pc:picChg>
        <pc:picChg chg="add mod">
          <ac:chgData name="Caroline Moreno" userId="4efd1df7-c1c8-4f96-9d3a-6210b12d3b33" providerId="ADAL" clId="{DA0A5EBC-9323-4D2C-9DD4-C98AE91FFB55}" dt="2024-01-22T22:02:29.519" v="8" actId="1076"/>
          <ac:picMkLst>
            <pc:docMk/>
            <pc:sldMk cId="3797406748" sldId="259"/>
            <ac:picMk id="6" creationId="{8CC9F1A7-FE4F-FBA8-9DD5-1A06A66193B8}"/>
          </ac:picMkLst>
        </pc:picChg>
      </pc:sldChg>
    </pc:docChg>
  </pc:docChgLst>
  <pc:docChgLst>
    <pc:chgData name="Caroline Moreno" userId="4efd1df7-c1c8-4f96-9d3a-6210b12d3b33" providerId="ADAL" clId="{CFD30218-F972-4CAE-B94B-3A27BC187693}"/>
    <pc:docChg chg="undo custSel addSld delSld modSld sldOrd">
      <pc:chgData name="Caroline Moreno" userId="4efd1df7-c1c8-4f96-9d3a-6210b12d3b33" providerId="ADAL" clId="{CFD30218-F972-4CAE-B94B-3A27BC187693}" dt="2023-12-11T19:20:40.507" v="6844" actId="122"/>
      <pc:docMkLst>
        <pc:docMk/>
      </pc:docMkLst>
      <pc:sldChg chg="modSp mod">
        <pc:chgData name="Caroline Moreno" userId="4efd1df7-c1c8-4f96-9d3a-6210b12d3b33" providerId="ADAL" clId="{CFD30218-F972-4CAE-B94B-3A27BC187693}" dt="2023-12-11T19:15:05.316" v="6785" actId="108"/>
        <pc:sldMkLst>
          <pc:docMk/>
          <pc:sldMk cId="2247260329" sldId="257"/>
        </pc:sldMkLst>
        <pc:spChg chg="mod">
          <ac:chgData name="Caroline Moreno" userId="4efd1df7-c1c8-4f96-9d3a-6210b12d3b33" providerId="ADAL" clId="{CFD30218-F972-4CAE-B94B-3A27BC187693}" dt="2023-12-11T19:15:05.316" v="6785" actId="108"/>
          <ac:spMkLst>
            <pc:docMk/>
            <pc:sldMk cId="2247260329" sldId="257"/>
            <ac:spMk id="2" creationId="{E001DDEA-D036-C9CF-E7B9-027AB6979844}"/>
          </ac:spMkLst>
        </pc:spChg>
      </pc:sldChg>
      <pc:sldChg chg="modSp mod modNotesTx">
        <pc:chgData name="Caroline Moreno" userId="4efd1df7-c1c8-4f96-9d3a-6210b12d3b33" providerId="ADAL" clId="{CFD30218-F972-4CAE-B94B-3A27BC187693}" dt="2023-12-11T19:15:00.088" v="6783" actId="108"/>
        <pc:sldMkLst>
          <pc:docMk/>
          <pc:sldMk cId="2218883281" sldId="258"/>
        </pc:sldMkLst>
        <pc:spChg chg="mod">
          <ac:chgData name="Caroline Moreno" userId="4efd1df7-c1c8-4f96-9d3a-6210b12d3b33" providerId="ADAL" clId="{CFD30218-F972-4CAE-B94B-3A27BC187693}" dt="2023-12-11T19:15:00.088" v="6783" actId="108"/>
          <ac:spMkLst>
            <pc:docMk/>
            <pc:sldMk cId="2218883281" sldId="258"/>
            <ac:spMk id="2" creationId="{E21D6041-1DB2-0CC6-842D-8B018B0DB93C}"/>
          </ac:spMkLst>
        </pc:spChg>
      </pc:sldChg>
      <pc:sldChg chg="modSp mod modNotesTx">
        <pc:chgData name="Caroline Moreno" userId="4efd1df7-c1c8-4f96-9d3a-6210b12d3b33" providerId="ADAL" clId="{CFD30218-F972-4CAE-B94B-3A27BC187693}" dt="2023-12-11T19:15:02.394" v="6784" actId="108"/>
        <pc:sldMkLst>
          <pc:docMk/>
          <pc:sldMk cId="3797406748" sldId="259"/>
        </pc:sldMkLst>
        <pc:spChg chg="mod">
          <ac:chgData name="Caroline Moreno" userId="4efd1df7-c1c8-4f96-9d3a-6210b12d3b33" providerId="ADAL" clId="{CFD30218-F972-4CAE-B94B-3A27BC187693}" dt="2023-12-11T19:15:02.394" v="6784" actId="108"/>
          <ac:spMkLst>
            <pc:docMk/>
            <pc:sldMk cId="3797406748" sldId="259"/>
            <ac:spMk id="2" creationId="{90837D64-5246-8E33-F9AD-B5450912D2A8}"/>
          </ac:spMkLst>
        </pc:spChg>
      </pc:sldChg>
      <pc:sldChg chg="del">
        <pc:chgData name="Caroline Moreno" userId="4efd1df7-c1c8-4f96-9d3a-6210b12d3b33" providerId="ADAL" clId="{CFD30218-F972-4CAE-B94B-3A27BC187693}" dt="2023-12-11T15:42:05.573" v="168" actId="47"/>
        <pc:sldMkLst>
          <pc:docMk/>
          <pc:sldMk cId="3661968930" sldId="260"/>
        </pc:sldMkLst>
      </pc:sldChg>
      <pc:sldChg chg="del">
        <pc:chgData name="Caroline Moreno" userId="4efd1df7-c1c8-4f96-9d3a-6210b12d3b33" providerId="ADAL" clId="{CFD30218-F972-4CAE-B94B-3A27BC187693}" dt="2023-12-11T15:42:05.573" v="168" actId="47"/>
        <pc:sldMkLst>
          <pc:docMk/>
          <pc:sldMk cId="1715923478" sldId="261"/>
        </pc:sldMkLst>
      </pc:sldChg>
      <pc:sldChg chg="del">
        <pc:chgData name="Caroline Moreno" userId="4efd1df7-c1c8-4f96-9d3a-6210b12d3b33" providerId="ADAL" clId="{CFD30218-F972-4CAE-B94B-3A27BC187693}" dt="2023-12-11T15:42:05.573" v="168" actId="47"/>
        <pc:sldMkLst>
          <pc:docMk/>
          <pc:sldMk cId="4163342474" sldId="262"/>
        </pc:sldMkLst>
      </pc:sldChg>
      <pc:sldChg chg="del">
        <pc:chgData name="Caroline Moreno" userId="4efd1df7-c1c8-4f96-9d3a-6210b12d3b33" providerId="ADAL" clId="{CFD30218-F972-4CAE-B94B-3A27BC187693}" dt="2023-12-11T15:42:05.573" v="168" actId="47"/>
        <pc:sldMkLst>
          <pc:docMk/>
          <pc:sldMk cId="727993514" sldId="263"/>
        </pc:sldMkLst>
      </pc:sldChg>
      <pc:sldChg chg="del">
        <pc:chgData name="Caroline Moreno" userId="4efd1df7-c1c8-4f96-9d3a-6210b12d3b33" providerId="ADAL" clId="{CFD30218-F972-4CAE-B94B-3A27BC187693}" dt="2023-12-11T15:42:05.573" v="168" actId="47"/>
        <pc:sldMkLst>
          <pc:docMk/>
          <pc:sldMk cId="3858013722" sldId="264"/>
        </pc:sldMkLst>
      </pc:sldChg>
      <pc:sldChg chg="del">
        <pc:chgData name="Caroline Moreno" userId="4efd1df7-c1c8-4f96-9d3a-6210b12d3b33" providerId="ADAL" clId="{CFD30218-F972-4CAE-B94B-3A27BC187693}" dt="2023-12-11T15:42:05.573" v="168" actId="47"/>
        <pc:sldMkLst>
          <pc:docMk/>
          <pc:sldMk cId="3209369083" sldId="265"/>
        </pc:sldMkLst>
      </pc:sldChg>
      <pc:sldChg chg="del">
        <pc:chgData name="Caroline Moreno" userId="4efd1df7-c1c8-4f96-9d3a-6210b12d3b33" providerId="ADAL" clId="{CFD30218-F972-4CAE-B94B-3A27BC187693}" dt="2023-12-11T15:42:05.573" v="168" actId="47"/>
        <pc:sldMkLst>
          <pc:docMk/>
          <pc:sldMk cId="108662806" sldId="266"/>
        </pc:sldMkLst>
      </pc:sldChg>
      <pc:sldChg chg="del">
        <pc:chgData name="Caroline Moreno" userId="4efd1df7-c1c8-4f96-9d3a-6210b12d3b33" providerId="ADAL" clId="{CFD30218-F972-4CAE-B94B-3A27BC187693}" dt="2023-12-11T15:42:05.573" v="168" actId="47"/>
        <pc:sldMkLst>
          <pc:docMk/>
          <pc:sldMk cId="2258481531" sldId="267"/>
        </pc:sldMkLst>
      </pc:sldChg>
      <pc:sldChg chg="del">
        <pc:chgData name="Caroline Moreno" userId="4efd1df7-c1c8-4f96-9d3a-6210b12d3b33" providerId="ADAL" clId="{CFD30218-F972-4CAE-B94B-3A27BC187693}" dt="2023-12-11T15:42:05.573" v="168" actId="47"/>
        <pc:sldMkLst>
          <pc:docMk/>
          <pc:sldMk cId="3799934250" sldId="268"/>
        </pc:sldMkLst>
      </pc:sldChg>
      <pc:sldChg chg="del">
        <pc:chgData name="Caroline Moreno" userId="4efd1df7-c1c8-4f96-9d3a-6210b12d3b33" providerId="ADAL" clId="{CFD30218-F972-4CAE-B94B-3A27BC187693}" dt="2023-12-11T15:42:05.573" v="168" actId="47"/>
        <pc:sldMkLst>
          <pc:docMk/>
          <pc:sldMk cId="2793370060" sldId="269"/>
        </pc:sldMkLst>
      </pc:sldChg>
      <pc:sldChg chg="del">
        <pc:chgData name="Caroline Moreno" userId="4efd1df7-c1c8-4f96-9d3a-6210b12d3b33" providerId="ADAL" clId="{CFD30218-F972-4CAE-B94B-3A27BC187693}" dt="2023-12-11T15:42:05.573" v="168" actId="47"/>
        <pc:sldMkLst>
          <pc:docMk/>
          <pc:sldMk cId="678780248" sldId="270"/>
        </pc:sldMkLst>
      </pc:sldChg>
      <pc:sldChg chg="del">
        <pc:chgData name="Caroline Moreno" userId="4efd1df7-c1c8-4f96-9d3a-6210b12d3b33" providerId="ADAL" clId="{CFD30218-F972-4CAE-B94B-3A27BC187693}" dt="2023-12-11T15:42:05.573" v="168" actId="47"/>
        <pc:sldMkLst>
          <pc:docMk/>
          <pc:sldMk cId="2424806410" sldId="271"/>
        </pc:sldMkLst>
      </pc:sldChg>
      <pc:sldChg chg="modSp mod ord modNotesTx">
        <pc:chgData name="Caroline Moreno" userId="4efd1df7-c1c8-4f96-9d3a-6210b12d3b33" providerId="ADAL" clId="{CFD30218-F972-4CAE-B94B-3A27BC187693}" dt="2023-12-11T19:14:31.811" v="6776" actId="108"/>
        <pc:sldMkLst>
          <pc:docMk/>
          <pc:sldMk cId="4250229440" sldId="272"/>
        </pc:sldMkLst>
        <pc:spChg chg="mod">
          <ac:chgData name="Caroline Moreno" userId="4efd1df7-c1c8-4f96-9d3a-6210b12d3b33" providerId="ADAL" clId="{CFD30218-F972-4CAE-B94B-3A27BC187693}" dt="2023-12-11T19:14:31.811" v="6776" actId="108"/>
          <ac:spMkLst>
            <pc:docMk/>
            <pc:sldMk cId="4250229440" sldId="272"/>
            <ac:spMk id="2" creationId="{1641B122-437F-F563-0D6E-88D6371B2DCA}"/>
          </ac:spMkLst>
        </pc:spChg>
        <pc:spChg chg="mod">
          <ac:chgData name="Caroline Moreno" userId="4efd1df7-c1c8-4f96-9d3a-6210b12d3b33" providerId="ADAL" clId="{CFD30218-F972-4CAE-B94B-3A27BC187693}" dt="2023-12-11T18:37:43.221" v="6393" actId="113"/>
          <ac:spMkLst>
            <pc:docMk/>
            <pc:sldMk cId="4250229440" sldId="272"/>
            <ac:spMk id="3" creationId="{F2913C3F-CF3C-A6B2-88BD-AFD08F54A95F}"/>
          </ac:spMkLst>
        </pc:spChg>
      </pc:sldChg>
      <pc:sldChg chg="addSp delSp modSp mod setBg setClrOvrMap">
        <pc:chgData name="Caroline Moreno" userId="4efd1df7-c1c8-4f96-9d3a-6210b12d3b33" providerId="ADAL" clId="{CFD30218-F972-4CAE-B94B-3A27BC187693}" dt="2023-12-11T18:29:37.291" v="6195" actId="1076"/>
        <pc:sldMkLst>
          <pc:docMk/>
          <pc:sldMk cId="2276888417" sldId="274"/>
        </pc:sldMkLst>
        <pc:spChg chg="add del">
          <ac:chgData name="Caroline Moreno" userId="4efd1df7-c1c8-4f96-9d3a-6210b12d3b33" providerId="ADAL" clId="{CFD30218-F972-4CAE-B94B-3A27BC187693}" dt="2023-12-11T15:43:39.929" v="190" actId="26606"/>
          <ac:spMkLst>
            <pc:docMk/>
            <pc:sldMk cId="2276888417" sldId="274"/>
            <ac:spMk id="2" creationId="{2012978C-0718-97D1-761C-D6BA5559E0A7}"/>
          </ac:spMkLst>
        </pc:spChg>
        <pc:spChg chg="add del">
          <ac:chgData name="Caroline Moreno" userId="4efd1df7-c1c8-4f96-9d3a-6210b12d3b33" providerId="ADAL" clId="{CFD30218-F972-4CAE-B94B-3A27BC187693}" dt="2023-12-11T15:43:47.175" v="193" actId="478"/>
          <ac:spMkLst>
            <pc:docMk/>
            <pc:sldMk cId="2276888417" sldId="274"/>
            <ac:spMk id="2" creationId="{E0140B72-C4AE-AABC-8870-F9AA0FFACBD9}"/>
          </ac:spMkLst>
        </pc:spChg>
        <pc:spChg chg="add del mod">
          <ac:chgData name="Caroline Moreno" userId="4efd1df7-c1c8-4f96-9d3a-6210b12d3b33" providerId="ADAL" clId="{CFD30218-F972-4CAE-B94B-3A27BC187693}" dt="2023-12-11T15:43:26.291" v="185" actId="478"/>
          <ac:spMkLst>
            <pc:docMk/>
            <pc:sldMk cId="2276888417" sldId="274"/>
            <ac:spMk id="6" creationId="{31B35D8A-6C71-8199-C9FB-74A6E31C3BAA}"/>
          </ac:spMkLst>
        </pc:spChg>
        <pc:spChg chg="add del mod">
          <ac:chgData name="Caroline Moreno" userId="4efd1df7-c1c8-4f96-9d3a-6210b12d3b33" providerId="ADAL" clId="{CFD30218-F972-4CAE-B94B-3A27BC187693}" dt="2023-12-11T15:43:56.241" v="197" actId="478"/>
          <ac:spMkLst>
            <pc:docMk/>
            <pc:sldMk cId="2276888417" sldId="274"/>
            <ac:spMk id="8" creationId="{BB38E8FA-6847-CB9B-769A-3F0F2BB42348}"/>
          </ac:spMkLst>
        </pc:spChg>
        <pc:spChg chg="add del mod">
          <ac:chgData name="Caroline Moreno" userId="4efd1df7-c1c8-4f96-9d3a-6210b12d3b33" providerId="ADAL" clId="{CFD30218-F972-4CAE-B94B-3A27BC187693}" dt="2023-12-11T18:29:37.291" v="6195" actId="1076"/>
          <ac:spMkLst>
            <pc:docMk/>
            <pc:sldMk cId="2276888417" sldId="274"/>
            <ac:spMk id="9" creationId="{06053194-E94C-60A4-BB86-0DD2AE8E92B3}"/>
          </ac:spMkLst>
        </pc:spChg>
        <pc:spChg chg="add del">
          <ac:chgData name="Caroline Moreno" userId="4efd1df7-c1c8-4f96-9d3a-6210b12d3b33" providerId="ADAL" clId="{CFD30218-F972-4CAE-B94B-3A27BC187693}" dt="2023-12-11T15:43:39.956" v="192" actId="26606"/>
          <ac:spMkLst>
            <pc:docMk/>
            <pc:sldMk cId="2276888417" sldId="274"/>
            <ac:spMk id="10" creationId="{C1DD1A8A-57D5-4A81-AD04-532B043C5611}"/>
          </ac:spMkLst>
        </pc:spChg>
        <pc:spChg chg="add del">
          <ac:chgData name="Caroline Moreno" userId="4efd1df7-c1c8-4f96-9d3a-6210b12d3b33" providerId="ADAL" clId="{CFD30218-F972-4CAE-B94B-3A27BC187693}" dt="2023-12-11T15:43:39.956" v="192" actId="26606"/>
          <ac:spMkLst>
            <pc:docMk/>
            <pc:sldMk cId="2276888417" sldId="274"/>
            <ac:spMk id="12" creationId="{007891EC-4501-44ED-A8C8-B11B6DB767AB}"/>
          </ac:spMkLst>
        </pc:spChg>
        <pc:spChg chg="add del">
          <ac:chgData name="Caroline Moreno" userId="4efd1df7-c1c8-4f96-9d3a-6210b12d3b33" providerId="ADAL" clId="{CFD30218-F972-4CAE-B94B-3A27BC187693}" dt="2023-12-11T15:43:39.929" v="190" actId="26606"/>
          <ac:spMkLst>
            <pc:docMk/>
            <pc:sldMk cId="2276888417" sldId="274"/>
            <ac:spMk id="17" creationId="{71B2258F-86CA-4D4D-8270-BC05FCDEBFB3}"/>
          </ac:spMkLst>
        </pc:spChg>
        <pc:spChg chg="add">
          <ac:chgData name="Caroline Moreno" userId="4efd1df7-c1c8-4f96-9d3a-6210b12d3b33" providerId="ADAL" clId="{CFD30218-F972-4CAE-B94B-3A27BC187693}" dt="2023-12-11T15:43:39.956" v="192" actId="26606"/>
          <ac:spMkLst>
            <pc:docMk/>
            <pc:sldMk cId="2276888417" sldId="274"/>
            <ac:spMk id="19" creationId="{007891EC-4501-44ED-A8C8-B11B6DB767AB}"/>
          </ac:spMkLst>
        </pc:spChg>
        <pc:spChg chg="add">
          <ac:chgData name="Caroline Moreno" userId="4efd1df7-c1c8-4f96-9d3a-6210b12d3b33" providerId="ADAL" clId="{CFD30218-F972-4CAE-B94B-3A27BC187693}" dt="2023-12-11T15:43:39.956" v="192" actId="26606"/>
          <ac:spMkLst>
            <pc:docMk/>
            <pc:sldMk cId="2276888417" sldId="274"/>
            <ac:spMk id="20" creationId="{C1DD1A8A-57D5-4A81-AD04-532B043C5611}"/>
          </ac:spMkLst>
        </pc:spChg>
        <pc:spChg chg="add del mod replId">
          <ac:chgData name="Caroline Moreno" userId="4efd1df7-c1c8-4f96-9d3a-6210b12d3b33" providerId="ADAL" clId="{CFD30218-F972-4CAE-B94B-3A27BC187693}" dt="2023-12-11T15:43:39.956" v="192" actId="26606"/>
          <ac:spMkLst>
            <pc:docMk/>
            <pc:sldMk cId="2276888417" sldId="274"/>
            <ac:spMk id="21" creationId="{387D4AD9-F19F-18DD-983C-D09C794FEAA8}"/>
          </ac:spMkLst>
        </pc:spChg>
        <pc:picChg chg="add del">
          <ac:chgData name="Caroline Moreno" userId="4efd1df7-c1c8-4f96-9d3a-6210b12d3b33" providerId="ADAL" clId="{CFD30218-F972-4CAE-B94B-3A27BC187693}" dt="2023-12-11T15:43:51.237" v="195" actId="478"/>
          <ac:picMkLst>
            <pc:docMk/>
            <pc:sldMk cId="2276888417" sldId="274"/>
            <ac:picMk id="4" creationId="{0A16AD14-6BFC-9C55-F8FD-3953B74919D9}"/>
          </ac:picMkLst>
        </pc:picChg>
        <pc:picChg chg="add del">
          <ac:chgData name="Caroline Moreno" userId="4efd1df7-c1c8-4f96-9d3a-6210b12d3b33" providerId="ADAL" clId="{CFD30218-F972-4CAE-B94B-3A27BC187693}" dt="2023-12-11T15:43:39.929" v="190" actId="26606"/>
          <ac:picMkLst>
            <pc:docMk/>
            <pc:sldMk cId="2276888417" sldId="274"/>
            <ac:picMk id="4" creationId="{4E086F43-21FD-8E63-4AC8-436392BAAC33}"/>
          </ac:picMkLst>
        </pc:picChg>
        <pc:picChg chg="del">
          <ac:chgData name="Caroline Moreno" userId="4efd1df7-c1c8-4f96-9d3a-6210b12d3b33" providerId="ADAL" clId="{CFD30218-F972-4CAE-B94B-3A27BC187693}" dt="2023-12-11T15:42:41.660" v="174" actId="478"/>
          <ac:picMkLst>
            <pc:docMk/>
            <pc:sldMk cId="2276888417" sldId="274"/>
            <ac:picMk id="5" creationId="{151430BC-AE7D-1D0C-8BAC-B046ABCF3B3C}"/>
          </ac:picMkLst>
        </pc:picChg>
        <pc:picChg chg="add del mod ord replId">
          <ac:chgData name="Caroline Moreno" userId="4efd1df7-c1c8-4f96-9d3a-6210b12d3b33" providerId="ADAL" clId="{CFD30218-F972-4CAE-B94B-3A27BC187693}" dt="2023-12-11T15:43:39.956" v="192" actId="26606"/>
          <ac:picMkLst>
            <pc:docMk/>
            <pc:sldMk cId="2276888417" sldId="274"/>
            <ac:picMk id="22" creationId="{5D516358-AAFB-C4D6-9C5C-915C1EC25154}"/>
          </ac:picMkLst>
        </pc:picChg>
      </pc:sldChg>
      <pc:sldChg chg="del">
        <pc:chgData name="Caroline Moreno" userId="4efd1df7-c1c8-4f96-9d3a-6210b12d3b33" providerId="ADAL" clId="{CFD30218-F972-4CAE-B94B-3A27BC187693}" dt="2023-12-11T15:42:27.823" v="173" actId="47"/>
        <pc:sldMkLst>
          <pc:docMk/>
          <pc:sldMk cId="675273145" sldId="275"/>
        </pc:sldMkLst>
      </pc:sldChg>
      <pc:sldChg chg="modSp mod ord">
        <pc:chgData name="Caroline Moreno" userId="4efd1df7-c1c8-4f96-9d3a-6210b12d3b33" providerId="ADAL" clId="{CFD30218-F972-4CAE-B94B-3A27BC187693}" dt="2023-12-11T15:58:24.848" v="1090" actId="20577"/>
        <pc:sldMkLst>
          <pc:docMk/>
          <pc:sldMk cId="3614798148" sldId="276"/>
        </pc:sldMkLst>
        <pc:spChg chg="mod">
          <ac:chgData name="Caroline Moreno" userId="4efd1df7-c1c8-4f96-9d3a-6210b12d3b33" providerId="ADAL" clId="{CFD30218-F972-4CAE-B94B-3A27BC187693}" dt="2023-12-11T15:58:24.848" v="1090" actId="20577"/>
          <ac:spMkLst>
            <pc:docMk/>
            <pc:sldMk cId="3614798148" sldId="276"/>
            <ac:spMk id="3" creationId="{5F88C010-9D25-4410-0F5B-4305490FF924}"/>
          </ac:spMkLst>
        </pc:spChg>
      </pc:sldChg>
      <pc:sldChg chg="addSp delSp modSp mod modNotesTx">
        <pc:chgData name="Caroline Moreno" userId="4efd1df7-c1c8-4f96-9d3a-6210b12d3b33" providerId="ADAL" clId="{CFD30218-F972-4CAE-B94B-3A27BC187693}" dt="2023-12-11T19:20:40.507" v="6844" actId="122"/>
        <pc:sldMkLst>
          <pc:docMk/>
          <pc:sldMk cId="2171856702" sldId="279"/>
        </pc:sldMkLst>
        <pc:spChg chg="mod">
          <ac:chgData name="Caroline Moreno" userId="4efd1df7-c1c8-4f96-9d3a-6210b12d3b33" providerId="ADAL" clId="{CFD30218-F972-4CAE-B94B-3A27BC187693}" dt="2023-12-11T18:17:20.685" v="5978" actId="20577"/>
          <ac:spMkLst>
            <pc:docMk/>
            <pc:sldMk cId="2171856702" sldId="279"/>
            <ac:spMk id="2" creationId="{76E3E2CD-D1DF-E45C-171F-A5A2ACDA0822}"/>
          </ac:spMkLst>
        </pc:spChg>
        <pc:spChg chg="mod ord">
          <ac:chgData name="Caroline Moreno" userId="4efd1df7-c1c8-4f96-9d3a-6210b12d3b33" providerId="ADAL" clId="{CFD30218-F972-4CAE-B94B-3A27BC187693}" dt="2023-12-11T19:20:40.507" v="6844" actId="122"/>
          <ac:spMkLst>
            <pc:docMk/>
            <pc:sldMk cId="2171856702" sldId="279"/>
            <ac:spMk id="3" creationId="{9632DC57-2F28-D7FF-124D-CA03FA61EBD7}"/>
          </ac:spMkLst>
        </pc:spChg>
        <pc:picChg chg="add del mod">
          <ac:chgData name="Caroline Moreno" userId="4efd1df7-c1c8-4f96-9d3a-6210b12d3b33" providerId="ADAL" clId="{CFD30218-F972-4CAE-B94B-3A27BC187693}" dt="2023-12-11T18:16:02.513" v="5954"/>
          <ac:picMkLst>
            <pc:docMk/>
            <pc:sldMk cId="2171856702" sldId="279"/>
            <ac:picMk id="2050" creationId="{C8606B27-FDBF-53F5-E313-A94BD15DE25C}"/>
          </ac:picMkLst>
        </pc:picChg>
        <pc:picChg chg="add mod">
          <ac:chgData name="Caroline Moreno" userId="4efd1df7-c1c8-4f96-9d3a-6210b12d3b33" providerId="ADAL" clId="{CFD30218-F972-4CAE-B94B-3A27BC187693}" dt="2023-12-11T18:17:47.203" v="5984" actId="1076"/>
          <ac:picMkLst>
            <pc:docMk/>
            <pc:sldMk cId="2171856702" sldId="279"/>
            <ac:picMk id="2052" creationId="{84638425-2AC3-C689-8A88-58757F6B3182}"/>
          </ac:picMkLst>
        </pc:picChg>
      </pc:sldChg>
      <pc:sldChg chg="addSp delSp modSp add mod modNotesTx">
        <pc:chgData name="Caroline Moreno" userId="4efd1df7-c1c8-4f96-9d3a-6210b12d3b33" providerId="ADAL" clId="{CFD30218-F972-4CAE-B94B-3A27BC187693}" dt="2023-12-11T16:32:38.173" v="2389" actId="20577"/>
        <pc:sldMkLst>
          <pc:docMk/>
          <pc:sldMk cId="3145242750" sldId="280"/>
        </pc:sldMkLst>
        <pc:spChg chg="del">
          <ac:chgData name="Caroline Moreno" userId="4efd1df7-c1c8-4f96-9d3a-6210b12d3b33" providerId="ADAL" clId="{CFD30218-F972-4CAE-B94B-3A27BC187693}" dt="2023-12-11T16:24:34.788" v="2057" actId="478"/>
          <ac:spMkLst>
            <pc:docMk/>
            <pc:sldMk cId="3145242750" sldId="280"/>
            <ac:spMk id="2" creationId="{A1C491D8-3D93-B1F3-2AB8-7BC56FAA34E0}"/>
          </ac:spMkLst>
        </pc:spChg>
        <pc:picChg chg="add mod">
          <ac:chgData name="Caroline Moreno" userId="4efd1df7-c1c8-4f96-9d3a-6210b12d3b33" providerId="ADAL" clId="{CFD30218-F972-4CAE-B94B-3A27BC187693}" dt="2023-12-11T16:25:02.767" v="2062" actId="14861"/>
          <ac:picMkLst>
            <pc:docMk/>
            <pc:sldMk cId="3145242750" sldId="280"/>
            <ac:picMk id="3" creationId="{3136FE10-9740-073D-F62A-6D2CBF7B10DD}"/>
          </ac:picMkLst>
        </pc:picChg>
        <pc:picChg chg="mod">
          <ac:chgData name="Caroline Moreno" userId="4efd1df7-c1c8-4f96-9d3a-6210b12d3b33" providerId="ADAL" clId="{CFD30218-F972-4CAE-B94B-3A27BC187693}" dt="2023-12-11T16:24:50.092" v="2060" actId="14100"/>
          <ac:picMkLst>
            <pc:docMk/>
            <pc:sldMk cId="3145242750" sldId="280"/>
            <ac:picMk id="11" creationId="{3EC26A6B-9CB7-6B8A-B7B0-0A456B33467F}"/>
          </ac:picMkLst>
        </pc:picChg>
      </pc:sldChg>
      <pc:sldChg chg="addSp delSp modSp add del mod modNotesTx">
        <pc:chgData name="Caroline Moreno" userId="4efd1df7-c1c8-4f96-9d3a-6210b12d3b33" providerId="ADAL" clId="{CFD30218-F972-4CAE-B94B-3A27BC187693}" dt="2023-12-11T16:25:28.786" v="2063" actId="47"/>
        <pc:sldMkLst>
          <pc:docMk/>
          <pc:sldMk cId="1329634742" sldId="281"/>
        </pc:sldMkLst>
        <pc:spChg chg="add mod">
          <ac:chgData name="Caroline Moreno" userId="4efd1df7-c1c8-4f96-9d3a-6210b12d3b33" providerId="ADAL" clId="{CFD30218-F972-4CAE-B94B-3A27BC187693}" dt="2023-12-11T16:23:22.448" v="2051" actId="21"/>
          <ac:spMkLst>
            <pc:docMk/>
            <pc:sldMk cId="1329634742" sldId="281"/>
            <ac:spMk id="4" creationId="{3AA503D6-3F7F-C567-BAA8-16B9A03FFF53}"/>
          </ac:spMkLst>
        </pc:spChg>
        <pc:picChg chg="del mod">
          <ac:chgData name="Caroline Moreno" userId="4efd1df7-c1c8-4f96-9d3a-6210b12d3b33" providerId="ADAL" clId="{CFD30218-F972-4CAE-B94B-3A27BC187693}" dt="2023-12-11T16:23:22.448" v="2051" actId="21"/>
          <ac:picMkLst>
            <pc:docMk/>
            <pc:sldMk cId="1329634742" sldId="281"/>
            <ac:picMk id="5" creationId="{AFDA88D6-F90F-B97C-3006-731537FFE0D3}"/>
          </ac:picMkLst>
        </pc:picChg>
      </pc:sldChg>
      <pc:sldChg chg="modSp add mod modNotesTx">
        <pc:chgData name="Caroline Moreno" userId="4efd1df7-c1c8-4f96-9d3a-6210b12d3b33" providerId="ADAL" clId="{CFD30218-F972-4CAE-B94B-3A27BC187693}" dt="2023-12-11T18:43:20.534" v="6657" actId="20577"/>
        <pc:sldMkLst>
          <pc:docMk/>
          <pc:sldMk cId="2013446812" sldId="300"/>
        </pc:sldMkLst>
        <pc:spChg chg="mod">
          <ac:chgData name="Caroline Moreno" userId="4efd1df7-c1c8-4f96-9d3a-6210b12d3b33" providerId="ADAL" clId="{CFD30218-F972-4CAE-B94B-3A27BC187693}" dt="2023-12-11T18:31:16.308" v="6198" actId="108"/>
          <ac:spMkLst>
            <pc:docMk/>
            <pc:sldMk cId="2013446812" sldId="300"/>
            <ac:spMk id="2" creationId="{E31B34DF-608C-6784-D8C6-20F624D66C12}"/>
          </ac:spMkLst>
        </pc:spChg>
        <pc:spChg chg="mod">
          <ac:chgData name="Caroline Moreno" userId="4efd1df7-c1c8-4f96-9d3a-6210b12d3b33" providerId="ADAL" clId="{CFD30218-F972-4CAE-B94B-3A27BC187693}" dt="2023-12-11T18:42:27.790" v="6629" actId="20577"/>
          <ac:spMkLst>
            <pc:docMk/>
            <pc:sldMk cId="2013446812" sldId="300"/>
            <ac:spMk id="3" creationId="{E8ACC551-F074-A701-BDB6-168B24BA90C9}"/>
          </ac:spMkLst>
        </pc:spChg>
      </pc:sldChg>
      <pc:sldChg chg="add">
        <pc:chgData name="Caroline Moreno" userId="4efd1df7-c1c8-4f96-9d3a-6210b12d3b33" providerId="ADAL" clId="{CFD30218-F972-4CAE-B94B-3A27BC187693}" dt="2023-12-11T18:26:30.100" v="6142"/>
        <pc:sldMkLst>
          <pc:docMk/>
          <pc:sldMk cId="3367425559" sldId="301"/>
        </pc:sldMkLst>
      </pc:sldChg>
      <pc:sldChg chg="add">
        <pc:chgData name="Caroline Moreno" userId="4efd1df7-c1c8-4f96-9d3a-6210b12d3b33" providerId="ADAL" clId="{CFD30218-F972-4CAE-B94B-3A27BC187693}" dt="2023-12-11T18:30:40.720" v="6196"/>
        <pc:sldMkLst>
          <pc:docMk/>
          <pc:sldMk cId="4004668760" sldId="303"/>
        </pc:sldMkLst>
      </pc:sldChg>
      <pc:sldChg chg="modSp mod modNotesTx">
        <pc:chgData name="Caroline Moreno" userId="4efd1df7-c1c8-4f96-9d3a-6210b12d3b33" providerId="ADAL" clId="{CFD30218-F972-4CAE-B94B-3A27BC187693}" dt="2023-12-11T19:16:45.690" v="6822" actId="6549"/>
        <pc:sldMkLst>
          <pc:docMk/>
          <pc:sldMk cId="2566013925" sldId="304"/>
        </pc:sldMkLst>
        <pc:spChg chg="mod">
          <ac:chgData name="Caroline Moreno" userId="4efd1df7-c1c8-4f96-9d3a-6210b12d3b33" providerId="ADAL" clId="{CFD30218-F972-4CAE-B94B-3A27BC187693}" dt="2023-12-11T19:14:57.230" v="6782" actId="108"/>
          <ac:spMkLst>
            <pc:docMk/>
            <pc:sldMk cId="2566013925" sldId="304"/>
            <ac:spMk id="2" creationId="{70308093-1FFD-F94B-0FA2-E27392289BC8}"/>
          </ac:spMkLst>
        </pc:spChg>
        <pc:spChg chg="mod">
          <ac:chgData name="Caroline Moreno" userId="4efd1df7-c1c8-4f96-9d3a-6210b12d3b33" providerId="ADAL" clId="{CFD30218-F972-4CAE-B94B-3A27BC187693}" dt="2023-12-11T19:16:10.204" v="6791" actId="2711"/>
          <ac:spMkLst>
            <pc:docMk/>
            <pc:sldMk cId="2566013925" sldId="304"/>
            <ac:spMk id="3" creationId="{77454D20-1828-9467-C80F-F117EFDBC336}"/>
          </ac:spMkLst>
        </pc:spChg>
      </pc:sldChg>
      <pc:sldChg chg="modSp mod modNotesTx">
        <pc:chgData name="Caroline Moreno" userId="4efd1df7-c1c8-4f96-9d3a-6210b12d3b33" providerId="ADAL" clId="{CFD30218-F972-4CAE-B94B-3A27BC187693}" dt="2023-12-11T19:18:48.535" v="6834" actId="6549"/>
        <pc:sldMkLst>
          <pc:docMk/>
          <pc:sldMk cId="4230483070" sldId="305"/>
        </pc:sldMkLst>
        <pc:spChg chg="mod">
          <ac:chgData name="Caroline Moreno" userId="4efd1df7-c1c8-4f96-9d3a-6210b12d3b33" providerId="ADAL" clId="{CFD30218-F972-4CAE-B94B-3A27BC187693}" dt="2023-12-11T19:18:48.535" v="6834" actId="6549"/>
          <ac:spMkLst>
            <pc:docMk/>
            <pc:sldMk cId="4230483070" sldId="305"/>
            <ac:spMk id="2" creationId="{A43D77CA-820F-38F6-B8F7-63CF898EB40A}"/>
          </ac:spMkLst>
        </pc:spChg>
        <pc:spChg chg="mod">
          <ac:chgData name="Caroline Moreno" userId="4efd1df7-c1c8-4f96-9d3a-6210b12d3b33" providerId="ADAL" clId="{CFD30218-F972-4CAE-B94B-3A27BC187693}" dt="2023-12-11T16:00:52.135" v="1172" actId="14100"/>
          <ac:spMkLst>
            <pc:docMk/>
            <pc:sldMk cId="4230483070" sldId="305"/>
            <ac:spMk id="3" creationId="{E5EA763C-DED8-3191-A535-6DA0AA344B13}"/>
          </ac:spMkLst>
        </pc:spChg>
      </pc:sldChg>
      <pc:sldChg chg="del ord">
        <pc:chgData name="Caroline Moreno" userId="4efd1df7-c1c8-4f96-9d3a-6210b12d3b33" providerId="ADAL" clId="{CFD30218-F972-4CAE-B94B-3A27BC187693}" dt="2023-12-11T16:05:12.194" v="1245" actId="47"/>
        <pc:sldMkLst>
          <pc:docMk/>
          <pc:sldMk cId="2036061081" sldId="306"/>
        </pc:sldMkLst>
      </pc:sldChg>
      <pc:sldChg chg="modSp new mod">
        <pc:chgData name="Caroline Moreno" userId="4efd1df7-c1c8-4f96-9d3a-6210b12d3b33" providerId="ADAL" clId="{CFD30218-F972-4CAE-B94B-3A27BC187693}" dt="2023-12-11T16:01:33.821" v="1237" actId="108"/>
        <pc:sldMkLst>
          <pc:docMk/>
          <pc:sldMk cId="332428988" sldId="307"/>
        </pc:sldMkLst>
        <pc:spChg chg="mod">
          <ac:chgData name="Caroline Moreno" userId="4efd1df7-c1c8-4f96-9d3a-6210b12d3b33" providerId="ADAL" clId="{CFD30218-F972-4CAE-B94B-3A27BC187693}" dt="2023-12-11T16:01:33.821" v="1237" actId="108"/>
          <ac:spMkLst>
            <pc:docMk/>
            <pc:sldMk cId="332428988" sldId="307"/>
            <ac:spMk id="2" creationId="{24261896-DCFC-9FAA-01F9-7ED1FA080A97}"/>
          </ac:spMkLst>
        </pc:spChg>
        <pc:spChg chg="mod">
          <ac:chgData name="Caroline Moreno" userId="4efd1df7-c1c8-4f96-9d3a-6210b12d3b33" providerId="ADAL" clId="{CFD30218-F972-4CAE-B94B-3A27BC187693}" dt="2023-12-11T16:01:20.324" v="1235" actId="20577"/>
          <ac:spMkLst>
            <pc:docMk/>
            <pc:sldMk cId="332428988" sldId="307"/>
            <ac:spMk id="3" creationId="{03C21FBA-AF1D-427F-5B66-D663839CA3E0}"/>
          </ac:spMkLst>
        </pc:spChg>
      </pc:sldChg>
      <pc:sldChg chg="modSp new mod modNotesTx">
        <pc:chgData name="Caroline Moreno" userId="4efd1df7-c1c8-4f96-9d3a-6210b12d3b33" providerId="ADAL" clId="{CFD30218-F972-4CAE-B94B-3A27BC187693}" dt="2023-12-11T19:15:14.948" v="6787" actId="404"/>
        <pc:sldMkLst>
          <pc:docMk/>
          <pc:sldMk cId="3481543392" sldId="308"/>
        </pc:sldMkLst>
        <pc:spChg chg="mod">
          <ac:chgData name="Caroline Moreno" userId="4efd1df7-c1c8-4f96-9d3a-6210b12d3b33" providerId="ADAL" clId="{CFD30218-F972-4CAE-B94B-3A27BC187693}" dt="2023-12-11T19:15:14.948" v="6787" actId="404"/>
          <ac:spMkLst>
            <pc:docMk/>
            <pc:sldMk cId="3481543392" sldId="308"/>
            <ac:spMk id="2" creationId="{96467BC6-B2A1-B0E7-D742-A0AA0F632C9E}"/>
          </ac:spMkLst>
        </pc:spChg>
        <pc:spChg chg="mod">
          <ac:chgData name="Caroline Moreno" userId="4efd1df7-c1c8-4f96-9d3a-6210b12d3b33" providerId="ADAL" clId="{CFD30218-F972-4CAE-B94B-3A27BC187693}" dt="2023-12-11T16:58:34.220" v="3295" actId="6549"/>
          <ac:spMkLst>
            <pc:docMk/>
            <pc:sldMk cId="3481543392" sldId="308"/>
            <ac:spMk id="3" creationId="{9EE7110E-5155-61E1-F0F0-95DDD91FD3E0}"/>
          </ac:spMkLst>
        </pc:spChg>
      </pc:sldChg>
      <pc:sldChg chg="modSp new mod modNotesTx">
        <pc:chgData name="Caroline Moreno" userId="4efd1df7-c1c8-4f96-9d3a-6210b12d3b33" providerId="ADAL" clId="{CFD30218-F972-4CAE-B94B-3A27BC187693}" dt="2023-12-11T19:18:54.029" v="6835" actId="6549"/>
        <pc:sldMkLst>
          <pc:docMk/>
          <pc:sldMk cId="3463648822" sldId="309"/>
        </pc:sldMkLst>
        <pc:spChg chg="mod">
          <ac:chgData name="Caroline Moreno" userId="4efd1df7-c1c8-4f96-9d3a-6210b12d3b33" providerId="ADAL" clId="{CFD30218-F972-4CAE-B94B-3A27BC187693}" dt="2023-12-11T19:18:54.029" v="6835" actId="6549"/>
          <ac:spMkLst>
            <pc:docMk/>
            <pc:sldMk cId="3463648822" sldId="309"/>
            <ac:spMk id="2" creationId="{38CD94C4-A721-C7E7-2384-BA5A7D7EDCF4}"/>
          </ac:spMkLst>
        </pc:spChg>
        <pc:spChg chg="mod">
          <ac:chgData name="Caroline Moreno" userId="4efd1df7-c1c8-4f96-9d3a-6210b12d3b33" providerId="ADAL" clId="{CFD30218-F972-4CAE-B94B-3A27BC187693}" dt="2023-12-11T16:42:18.199" v="2657" actId="403"/>
          <ac:spMkLst>
            <pc:docMk/>
            <pc:sldMk cId="3463648822" sldId="309"/>
            <ac:spMk id="3" creationId="{AE8C9E2E-1498-F972-F8B9-5206D4201BC2}"/>
          </ac:spMkLst>
        </pc:spChg>
      </pc:sldChg>
      <pc:sldChg chg="addSp modSp new mod modNotesTx">
        <pc:chgData name="Caroline Moreno" userId="4efd1df7-c1c8-4f96-9d3a-6210b12d3b33" providerId="ADAL" clId="{CFD30218-F972-4CAE-B94B-3A27BC187693}" dt="2023-12-11T19:15:35.424" v="6790" actId="114"/>
        <pc:sldMkLst>
          <pc:docMk/>
          <pc:sldMk cId="113592648" sldId="310"/>
        </pc:sldMkLst>
        <pc:spChg chg="mod">
          <ac:chgData name="Caroline Moreno" userId="4efd1df7-c1c8-4f96-9d3a-6210b12d3b33" providerId="ADAL" clId="{CFD30218-F972-4CAE-B94B-3A27BC187693}" dt="2023-12-11T19:15:35.424" v="6790" actId="114"/>
          <ac:spMkLst>
            <pc:docMk/>
            <pc:sldMk cId="113592648" sldId="310"/>
            <ac:spMk id="2" creationId="{FE95F6CF-E90A-F5F8-D1C5-D4899C1FAC5E}"/>
          </ac:spMkLst>
        </pc:spChg>
        <pc:spChg chg="mod">
          <ac:chgData name="Caroline Moreno" userId="4efd1df7-c1c8-4f96-9d3a-6210b12d3b33" providerId="ADAL" clId="{CFD30218-F972-4CAE-B94B-3A27BC187693}" dt="2023-12-11T18:14:50.565" v="5947" actId="20577"/>
          <ac:spMkLst>
            <pc:docMk/>
            <pc:sldMk cId="113592648" sldId="310"/>
            <ac:spMk id="3" creationId="{29A21B48-0967-DDD6-947D-E22B729F8034}"/>
          </ac:spMkLst>
        </pc:spChg>
        <pc:picChg chg="add mod">
          <ac:chgData name="Caroline Moreno" userId="4efd1df7-c1c8-4f96-9d3a-6210b12d3b33" providerId="ADAL" clId="{CFD30218-F972-4CAE-B94B-3A27BC187693}" dt="2023-12-11T18:14:18.784" v="5924" actId="14100"/>
          <ac:picMkLst>
            <pc:docMk/>
            <pc:sldMk cId="113592648" sldId="310"/>
            <ac:picMk id="1026" creationId="{2C90EA8D-8EB6-1921-63B3-D521B91CE6D0}"/>
          </ac:picMkLst>
        </pc:picChg>
      </pc:sldChg>
      <pc:sldChg chg="new del">
        <pc:chgData name="Caroline Moreno" userId="4efd1df7-c1c8-4f96-9d3a-6210b12d3b33" providerId="ADAL" clId="{CFD30218-F972-4CAE-B94B-3A27BC187693}" dt="2023-12-11T16:21:25.528" v="1829" actId="47"/>
        <pc:sldMkLst>
          <pc:docMk/>
          <pc:sldMk cId="1404772215" sldId="310"/>
        </pc:sldMkLst>
      </pc:sldChg>
      <pc:sldChg chg="modSp add mod modNotesTx">
        <pc:chgData name="Caroline Moreno" userId="4efd1df7-c1c8-4f96-9d3a-6210b12d3b33" providerId="ADAL" clId="{CFD30218-F972-4CAE-B94B-3A27BC187693}" dt="2023-12-11T19:15:25.480" v="6789" actId="404"/>
        <pc:sldMkLst>
          <pc:docMk/>
          <pc:sldMk cId="3432082972" sldId="311"/>
        </pc:sldMkLst>
        <pc:spChg chg="mod">
          <ac:chgData name="Caroline Moreno" userId="4efd1df7-c1c8-4f96-9d3a-6210b12d3b33" providerId="ADAL" clId="{CFD30218-F972-4CAE-B94B-3A27BC187693}" dt="2023-12-11T19:15:25.480" v="6789" actId="404"/>
          <ac:spMkLst>
            <pc:docMk/>
            <pc:sldMk cId="3432082972" sldId="311"/>
            <ac:spMk id="2" creationId="{96467BC6-B2A1-B0E7-D742-A0AA0F632C9E}"/>
          </ac:spMkLst>
        </pc:spChg>
        <pc:spChg chg="mod">
          <ac:chgData name="Caroline Moreno" userId="4efd1df7-c1c8-4f96-9d3a-6210b12d3b33" providerId="ADAL" clId="{CFD30218-F972-4CAE-B94B-3A27BC187693}" dt="2023-12-11T17:05:15.434" v="3564" actId="20577"/>
          <ac:spMkLst>
            <pc:docMk/>
            <pc:sldMk cId="3432082972" sldId="311"/>
            <ac:spMk id="3" creationId="{9EE7110E-5155-61E1-F0F0-95DDD91FD3E0}"/>
          </ac:spMkLst>
        </pc:spChg>
      </pc:sldChg>
      <pc:sldChg chg="modSp new mod ord modNotesTx">
        <pc:chgData name="Caroline Moreno" userId="4efd1df7-c1c8-4f96-9d3a-6210b12d3b33" providerId="ADAL" clId="{CFD30218-F972-4CAE-B94B-3A27BC187693}" dt="2023-12-11T19:14:39.365" v="6777" actId="108"/>
        <pc:sldMkLst>
          <pc:docMk/>
          <pc:sldMk cId="398881606" sldId="312"/>
        </pc:sldMkLst>
        <pc:spChg chg="mod">
          <ac:chgData name="Caroline Moreno" userId="4efd1df7-c1c8-4f96-9d3a-6210b12d3b33" providerId="ADAL" clId="{CFD30218-F972-4CAE-B94B-3A27BC187693}" dt="2023-12-11T19:14:39.365" v="6777" actId="108"/>
          <ac:spMkLst>
            <pc:docMk/>
            <pc:sldMk cId="398881606" sldId="312"/>
            <ac:spMk id="2" creationId="{A7FBB4FA-5842-91D7-E570-2D479E974987}"/>
          </ac:spMkLst>
        </pc:spChg>
        <pc:spChg chg="mod">
          <ac:chgData name="Caroline Moreno" userId="4efd1df7-c1c8-4f96-9d3a-6210b12d3b33" providerId="ADAL" clId="{CFD30218-F972-4CAE-B94B-3A27BC187693}" dt="2023-12-11T17:53:10.640" v="4496" actId="5793"/>
          <ac:spMkLst>
            <pc:docMk/>
            <pc:sldMk cId="398881606" sldId="312"/>
            <ac:spMk id="3" creationId="{C020CF68-24DB-FCB5-62B3-0D499CE9B06D}"/>
          </ac:spMkLst>
        </pc:spChg>
      </pc:sldChg>
      <pc:sldChg chg="modSp new mod">
        <pc:chgData name="Caroline Moreno" userId="4efd1df7-c1c8-4f96-9d3a-6210b12d3b33" providerId="ADAL" clId="{CFD30218-F972-4CAE-B94B-3A27BC187693}" dt="2023-12-11T17:20:26.692" v="4209" actId="20577"/>
        <pc:sldMkLst>
          <pc:docMk/>
          <pc:sldMk cId="3659355868" sldId="313"/>
        </pc:sldMkLst>
        <pc:spChg chg="mod">
          <ac:chgData name="Caroline Moreno" userId="4efd1df7-c1c8-4f96-9d3a-6210b12d3b33" providerId="ADAL" clId="{CFD30218-F972-4CAE-B94B-3A27BC187693}" dt="2023-12-11T17:20:26.692" v="4209" actId="20577"/>
          <ac:spMkLst>
            <pc:docMk/>
            <pc:sldMk cId="3659355868" sldId="313"/>
            <ac:spMk id="2" creationId="{D4E42FB0-A81B-A34E-0426-0C39E5B80059}"/>
          </ac:spMkLst>
        </pc:spChg>
        <pc:spChg chg="mod">
          <ac:chgData name="Caroline Moreno" userId="4efd1df7-c1c8-4f96-9d3a-6210b12d3b33" providerId="ADAL" clId="{CFD30218-F972-4CAE-B94B-3A27BC187693}" dt="2023-12-11T17:20:06.691" v="4207" actId="20577"/>
          <ac:spMkLst>
            <pc:docMk/>
            <pc:sldMk cId="3659355868" sldId="313"/>
            <ac:spMk id="3" creationId="{E8A07B3A-F3EB-7D97-16E4-A4509A3E4FF7}"/>
          </ac:spMkLst>
        </pc:spChg>
      </pc:sldChg>
      <pc:sldChg chg="modSp add mod">
        <pc:chgData name="Caroline Moreno" userId="4efd1df7-c1c8-4f96-9d3a-6210b12d3b33" providerId="ADAL" clId="{CFD30218-F972-4CAE-B94B-3A27BC187693}" dt="2023-12-11T17:21:52.529" v="4247" actId="20577"/>
        <pc:sldMkLst>
          <pc:docMk/>
          <pc:sldMk cId="848428959" sldId="314"/>
        </pc:sldMkLst>
        <pc:spChg chg="mod">
          <ac:chgData name="Caroline Moreno" userId="4efd1df7-c1c8-4f96-9d3a-6210b12d3b33" providerId="ADAL" clId="{CFD30218-F972-4CAE-B94B-3A27BC187693}" dt="2023-12-11T17:21:52.529" v="4247" actId="20577"/>
          <ac:spMkLst>
            <pc:docMk/>
            <pc:sldMk cId="848428959" sldId="314"/>
            <ac:spMk id="2" creationId="{24261896-DCFC-9FAA-01F9-7ED1FA080A97}"/>
          </ac:spMkLst>
        </pc:spChg>
      </pc:sldChg>
      <pc:sldChg chg="add del">
        <pc:chgData name="Caroline Moreno" userId="4efd1df7-c1c8-4f96-9d3a-6210b12d3b33" providerId="ADAL" clId="{CFD30218-F972-4CAE-B94B-3A27BC187693}" dt="2023-12-11T17:55:02.854" v="4547"/>
        <pc:sldMkLst>
          <pc:docMk/>
          <pc:sldMk cId="180304380" sldId="315"/>
        </pc:sldMkLst>
      </pc:sldChg>
      <pc:sldChg chg="delSp modSp add mod modNotesTx">
        <pc:chgData name="Caroline Moreno" userId="4efd1df7-c1c8-4f96-9d3a-6210b12d3b33" providerId="ADAL" clId="{CFD30218-F972-4CAE-B94B-3A27BC187693}" dt="2023-12-11T18:08:22.133" v="5562" actId="1076"/>
        <pc:sldMkLst>
          <pc:docMk/>
          <pc:sldMk cId="819987758" sldId="315"/>
        </pc:sldMkLst>
        <pc:spChg chg="mod">
          <ac:chgData name="Caroline Moreno" userId="4efd1df7-c1c8-4f96-9d3a-6210b12d3b33" providerId="ADAL" clId="{CFD30218-F972-4CAE-B94B-3A27BC187693}" dt="2023-12-11T18:08:22.133" v="5562" actId="1076"/>
          <ac:spMkLst>
            <pc:docMk/>
            <pc:sldMk cId="819987758" sldId="315"/>
            <ac:spMk id="2" creationId="{76E3E2CD-D1DF-E45C-171F-A5A2ACDA0822}"/>
          </ac:spMkLst>
        </pc:spChg>
        <pc:spChg chg="del mod">
          <ac:chgData name="Caroline Moreno" userId="4efd1df7-c1c8-4f96-9d3a-6210b12d3b33" providerId="ADAL" clId="{CFD30218-F972-4CAE-B94B-3A27BC187693}" dt="2023-12-11T18:08:19.241" v="5561" actId="478"/>
          <ac:spMkLst>
            <pc:docMk/>
            <pc:sldMk cId="819987758" sldId="315"/>
            <ac:spMk id="3" creationId="{9632DC57-2F28-D7FF-124D-CA03FA61EBD7}"/>
          </ac:spMkLst>
        </pc:spChg>
      </pc:sldChg>
      <pc:sldChg chg="add del">
        <pc:chgData name="Caroline Moreno" userId="4efd1df7-c1c8-4f96-9d3a-6210b12d3b33" providerId="ADAL" clId="{CFD30218-F972-4CAE-B94B-3A27BC187693}" dt="2023-12-11T18:27:43.738" v="6149"/>
        <pc:sldMkLst>
          <pc:docMk/>
          <pc:sldMk cId="144966355" sldId="316"/>
        </pc:sldMkLst>
      </pc:sldChg>
      <pc:sldChg chg="new del">
        <pc:chgData name="Caroline Moreno" userId="4efd1df7-c1c8-4f96-9d3a-6210b12d3b33" providerId="ADAL" clId="{CFD30218-F972-4CAE-B94B-3A27BC187693}" dt="2023-12-11T18:26:32.226" v="6143" actId="47"/>
        <pc:sldMkLst>
          <pc:docMk/>
          <pc:sldMk cId="482454444" sldId="316"/>
        </pc:sldMkLst>
      </pc:sldChg>
    </pc:docChg>
  </pc:docChgLst>
  <pc:docChgLst>
    <pc:chgData name="Caroline Moreno" userId="4efd1df7-c1c8-4f96-9d3a-6210b12d3b33" providerId="ADAL" clId="{6092B493-094C-4662-B041-30D751C41371}"/>
    <pc:docChg chg="undo custSel addSld modSld sldOrd">
      <pc:chgData name="Caroline Moreno" userId="4efd1df7-c1c8-4f96-9d3a-6210b12d3b33" providerId="ADAL" clId="{6092B493-094C-4662-B041-30D751C41371}" dt="2024-01-12T17:24:24.476" v="2284" actId="20577"/>
      <pc:docMkLst>
        <pc:docMk/>
      </pc:docMkLst>
      <pc:sldChg chg="modSp mod modNotesTx">
        <pc:chgData name="Caroline Moreno" userId="4efd1df7-c1c8-4f96-9d3a-6210b12d3b33" providerId="ADAL" clId="{6092B493-094C-4662-B041-30D751C41371}" dt="2024-01-12T17:06:22.448" v="1539" actId="20577"/>
        <pc:sldMkLst>
          <pc:docMk/>
          <pc:sldMk cId="3481543392" sldId="308"/>
        </pc:sldMkLst>
        <pc:spChg chg="mod">
          <ac:chgData name="Caroline Moreno" userId="4efd1df7-c1c8-4f96-9d3a-6210b12d3b33" providerId="ADAL" clId="{6092B493-094C-4662-B041-30D751C41371}" dt="2024-01-12T17:06:22.448" v="1539" actId="20577"/>
          <ac:spMkLst>
            <pc:docMk/>
            <pc:sldMk cId="3481543392" sldId="308"/>
            <ac:spMk id="3" creationId="{9EE7110E-5155-61E1-F0F0-95DDD91FD3E0}"/>
          </ac:spMkLst>
        </pc:spChg>
      </pc:sldChg>
      <pc:sldChg chg="modSp mod modNotesTx">
        <pc:chgData name="Caroline Moreno" userId="4efd1df7-c1c8-4f96-9d3a-6210b12d3b33" providerId="ADAL" clId="{6092B493-094C-4662-B041-30D751C41371}" dt="2024-01-12T17:07:34" v="1547" actId="20577"/>
        <pc:sldMkLst>
          <pc:docMk/>
          <pc:sldMk cId="3463648822" sldId="309"/>
        </pc:sldMkLst>
        <pc:spChg chg="mod">
          <ac:chgData name="Caroline Moreno" userId="4efd1df7-c1c8-4f96-9d3a-6210b12d3b33" providerId="ADAL" clId="{6092B493-094C-4662-B041-30D751C41371}" dt="2024-01-12T17:06:40.042" v="1540" actId="14100"/>
          <ac:spMkLst>
            <pc:docMk/>
            <pc:sldMk cId="3463648822" sldId="309"/>
            <ac:spMk id="3" creationId="{AE8C9E2E-1498-F972-F8B9-5206D4201BC2}"/>
          </ac:spMkLst>
        </pc:spChg>
      </pc:sldChg>
      <pc:sldChg chg="modSp mod">
        <pc:chgData name="Caroline Moreno" userId="4efd1df7-c1c8-4f96-9d3a-6210b12d3b33" providerId="ADAL" clId="{6092B493-094C-4662-B041-30D751C41371}" dt="2024-01-08T20:48:46.036" v="2" actId="20577"/>
        <pc:sldMkLst>
          <pc:docMk/>
          <pc:sldMk cId="3659355868" sldId="313"/>
        </pc:sldMkLst>
        <pc:spChg chg="mod">
          <ac:chgData name="Caroline Moreno" userId="4efd1df7-c1c8-4f96-9d3a-6210b12d3b33" providerId="ADAL" clId="{6092B493-094C-4662-B041-30D751C41371}" dt="2024-01-08T20:48:46.036" v="2" actId="20577"/>
          <ac:spMkLst>
            <pc:docMk/>
            <pc:sldMk cId="3659355868" sldId="313"/>
            <ac:spMk id="3" creationId="{E8A07B3A-F3EB-7D97-16E4-A4509A3E4FF7}"/>
          </ac:spMkLst>
        </pc:spChg>
      </pc:sldChg>
      <pc:sldChg chg="modSp mod">
        <pc:chgData name="Caroline Moreno" userId="4efd1df7-c1c8-4f96-9d3a-6210b12d3b33" providerId="ADAL" clId="{6092B493-094C-4662-B041-30D751C41371}" dt="2024-01-12T16:54:03.116" v="6" actId="20577"/>
        <pc:sldMkLst>
          <pc:docMk/>
          <pc:sldMk cId="848428959" sldId="314"/>
        </pc:sldMkLst>
        <pc:spChg chg="mod">
          <ac:chgData name="Caroline Moreno" userId="4efd1df7-c1c8-4f96-9d3a-6210b12d3b33" providerId="ADAL" clId="{6092B493-094C-4662-B041-30D751C41371}" dt="2024-01-12T16:54:03.116" v="6" actId="20577"/>
          <ac:spMkLst>
            <pc:docMk/>
            <pc:sldMk cId="848428959" sldId="314"/>
            <ac:spMk id="3" creationId="{03C21FBA-AF1D-427F-5B66-D663839CA3E0}"/>
          </ac:spMkLst>
        </pc:spChg>
      </pc:sldChg>
      <pc:sldChg chg="modSp mod">
        <pc:chgData name="Caroline Moreno" userId="4efd1df7-c1c8-4f96-9d3a-6210b12d3b33" providerId="ADAL" clId="{6092B493-094C-4662-B041-30D751C41371}" dt="2024-01-12T17:05:32.392" v="1528" actId="20577"/>
        <pc:sldMkLst>
          <pc:docMk/>
          <pc:sldMk cId="1702457873" sldId="320"/>
        </pc:sldMkLst>
        <pc:spChg chg="mod">
          <ac:chgData name="Caroline Moreno" userId="4efd1df7-c1c8-4f96-9d3a-6210b12d3b33" providerId="ADAL" clId="{6092B493-094C-4662-B041-30D751C41371}" dt="2024-01-12T17:05:32.392" v="1528" actId="20577"/>
          <ac:spMkLst>
            <pc:docMk/>
            <pc:sldMk cId="1702457873" sldId="320"/>
            <ac:spMk id="4" creationId="{A493A030-D801-9AFF-7B26-A44B10778A79}"/>
          </ac:spMkLst>
        </pc:spChg>
      </pc:sldChg>
      <pc:sldChg chg="modSp mod ord modNotesTx">
        <pc:chgData name="Caroline Moreno" userId="4efd1df7-c1c8-4f96-9d3a-6210b12d3b33" providerId="ADAL" clId="{6092B493-094C-4662-B041-30D751C41371}" dt="2024-01-12T17:22:51.155" v="2268" actId="115"/>
        <pc:sldMkLst>
          <pc:docMk/>
          <pc:sldMk cId="1656513324" sldId="321"/>
        </pc:sldMkLst>
        <pc:spChg chg="mod">
          <ac:chgData name="Caroline Moreno" userId="4efd1df7-c1c8-4f96-9d3a-6210b12d3b33" providerId="ADAL" clId="{6092B493-094C-4662-B041-30D751C41371}" dt="2024-01-12T16:57:50.754" v="472" actId="20577"/>
          <ac:spMkLst>
            <pc:docMk/>
            <pc:sldMk cId="1656513324" sldId="321"/>
            <ac:spMk id="2" creationId="{B966A5A5-EDCB-22D1-F69A-0B91FFD263D6}"/>
          </ac:spMkLst>
        </pc:spChg>
        <pc:spChg chg="mod">
          <ac:chgData name="Caroline Moreno" userId="4efd1df7-c1c8-4f96-9d3a-6210b12d3b33" providerId="ADAL" clId="{6092B493-094C-4662-B041-30D751C41371}" dt="2024-01-12T17:20:47.665" v="2225" actId="20577"/>
          <ac:spMkLst>
            <pc:docMk/>
            <pc:sldMk cId="1656513324" sldId="321"/>
            <ac:spMk id="4" creationId="{052C7F21-21D1-2CC5-676F-07C0CF5501D3}"/>
          </ac:spMkLst>
        </pc:spChg>
      </pc:sldChg>
      <pc:sldChg chg="modSp mod modNotesTx">
        <pc:chgData name="Caroline Moreno" userId="4efd1df7-c1c8-4f96-9d3a-6210b12d3b33" providerId="ADAL" clId="{6092B493-094C-4662-B041-30D751C41371}" dt="2024-01-12T17:15:38.020" v="1819" actId="20577"/>
        <pc:sldMkLst>
          <pc:docMk/>
          <pc:sldMk cId="1164597857" sldId="322"/>
        </pc:sldMkLst>
        <pc:spChg chg="mod">
          <ac:chgData name="Caroline Moreno" userId="4efd1df7-c1c8-4f96-9d3a-6210b12d3b33" providerId="ADAL" clId="{6092B493-094C-4662-B041-30D751C41371}" dt="2024-01-12T17:04:17.746" v="1518" actId="14100"/>
          <ac:spMkLst>
            <pc:docMk/>
            <pc:sldMk cId="1164597857" sldId="322"/>
            <ac:spMk id="3" creationId="{63470349-C4E2-1B0E-1F13-D24F5387AA41}"/>
          </ac:spMkLst>
        </pc:spChg>
      </pc:sldChg>
      <pc:sldChg chg="ord modNotesTx">
        <pc:chgData name="Caroline Moreno" userId="4efd1df7-c1c8-4f96-9d3a-6210b12d3b33" providerId="ADAL" clId="{6092B493-094C-4662-B041-30D751C41371}" dt="2024-01-12T17:20:23.040" v="2182" actId="20577"/>
        <pc:sldMkLst>
          <pc:docMk/>
          <pc:sldMk cId="1510267747" sldId="323"/>
        </pc:sldMkLst>
      </pc:sldChg>
      <pc:sldChg chg="modNotesTx">
        <pc:chgData name="Caroline Moreno" userId="4efd1df7-c1c8-4f96-9d3a-6210b12d3b33" providerId="ADAL" clId="{6092B493-094C-4662-B041-30D751C41371}" dt="2024-01-12T17:23:36.124" v="2271" actId="20577"/>
        <pc:sldMkLst>
          <pc:docMk/>
          <pc:sldMk cId="789602206" sldId="325"/>
        </pc:sldMkLst>
      </pc:sldChg>
      <pc:sldChg chg="modNotesTx">
        <pc:chgData name="Caroline Moreno" userId="4efd1df7-c1c8-4f96-9d3a-6210b12d3b33" providerId="ADAL" clId="{6092B493-094C-4662-B041-30D751C41371}" dt="2024-01-12T17:24:24.476" v="2284" actId="20577"/>
        <pc:sldMkLst>
          <pc:docMk/>
          <pc:sldMk cId="2935291761" sldId="326"/>
        </pc:sldMkLst>
      </pc:sldChg>
      <pc:sldChg chg="modSp mod">
        <pc:chgData name="Caroline Moreno" userId="4efd1df7-c1c8-4f96-9d3a-6210b12d3b33" providerId="ADAL" clId="{6092B493-094C-4662-B041-30D751C41371}" dt="2024-01-08T22:41:53.770" v="3" actId="6549"/>
        <pc:sldMkLst>
          <pc:docMk/>
          <pc:sldMk cId="1680001340" sldId="327"/>
        </pc:sldMkLst>
        <pc:spChg chg="mod">
          <ac:chgData name="Caroline Moreno" userId="4efd1df7-c1c8-4f96-9d3a-6210b12d3b33" providerId="ADAL" clId="{6092B493-094C-4662-B041-30D751C41371}" dt="2024-01-08T22:41:53.770" v="3" actId="6549"/>
          <ac:spMkLst>
            <pc:docMk/>
            <pc:sldMk cId="1680001340" sldId="327"/>
            <ac:spMk id="2" creationId="{6F066CFA-F098-209D-255C-41A761037E1D}"/>
          </ac:spMkLst>
        </pc:spChg>
      </pc:sldChg>
      <pc:sldChg chg="modSp add mod modNotesTx">
        <pc:chgData name="Caroline Moreno" userId="4efd1df7-c1c8-4f96-9d3a-6210b12d3b33" providerId="ADAL" clId="{6092B493-094C-4662-B041-30D751C41371}" dt="2024-01-12T17:15:02.534" v="1730" actId="20577"/>
        <pc:sldMkLst>
          <pc:docMk/>
          <pc:sldMk cId="1608998187" sldId="328"/>
        </pc:sldMkLst>
        <pc:spChg chg="mod">
          <ac:chgData name="Caroline Moreno" userId="4efd1df7-c1c8-4f96-9d3a-6210b12d3b33" providerId="ADAL" clId="{6092B493-094C-4662-B041-30D751C41371}" dt="2024-01-12T17:14:57.142" v="1729" actId="20577"/>
          <ac:spMkLst>
            <pc:docMk/>
            <pc:sldMk cId="1608998187" sldId="328"/>
            <ac:spMk id="2" creationId="{7ADB97BD-5977-FBAD-B0CF-63C0812FC07F}"/>
          </ac:spMkLst>
        </pc:spChg>
      </pc:sldChg>
    </pc:docChg>
  </pc:docChgLst>
  <pc:docChgLst>
    <pc:chgData name="Caroline Moreno" userId="4efd1df7-c1c8-4f96-9d3a-6210b12d3b33" providerId="ADAL" clId="{66953CCA-35F4-467F-A243-7D89D483B37B}"/>
    <pc:docChg chg="undo custSel addSld delSld modSld sldOrd">
      <pc:chgData name="Caroline Moreno" userId="4efd1df7-c1c8-4f96-9d3a-6210b12d3b33" providerId="ADAL" clId="{66953CCA-35F4-467F-A243-7D89D483B37B}" dt="2023-12-06T19:29:15.433" v="1447" actId="20577"/>
      <pc:docMkLst>
        <pc:docMk/>
      </pc:docMkLst>
      <pc:sldChg chg="modSp mod">
        <pc:chgData name="Caroline Moreno" userId="4efd1df7-c1c8-4f96-9d3a-6210b12d3b33" providerId="ADAL" clId="{66953CCA-35F4-467F-A243-7D89D483B37B}" dt="2023-11-29T18:11:31.103" v="4" actId="255"/>
        <pc:sldMkLst>
          <pc:docMk/>
          <pc:sldMk cId="2778556786" sldId="256"/>
        </pc:sldMkLst>
        <pc:spChg chg="mod">
          <ac:chgData name="Caroline Moreno" userId="4efd1df7-c1c8-4f96-9d3a-6210b12d3b33" providerId="ADAL" clId="{66953CCA-35F4-467F-A243-7D89D483B37B}" dt="2023-11-29T18:11:02.271" v="0" actId="20577"/>
          <ac:spMkLst>
            <pc:docMk/>
            <pc:sldMk cId="2778556786" sldId="256"/>
            <ac:spMk id="2" creationId="{9457132B-86B0-A797-5643-7CD81F878243}"/>
          </ac:spMkLst>
        </pc:spChg>
        <pc:spChg chg="mod">
          <ac:chgData name="Caroline Moreno" userId="4efd1df7-c1c8-4f96-9d3a-6210b12d3b33" providerId="ADAL" clId="{66953CCA-35F4-467F-A243-7D89D483B37B}" dt="2023-11-29T18:11:31.103" v="4" actId="255"/>
          <ac:spMkLst>
            <pc:docMk/>
            <pc:sldMk cId="2778556786" sldId="256"/>
            <ac:spMk id="3" creationId="{57868AEC-6D91-9E0C-155E-012A41E8ACDA}"/>
          </ac:spMkLst>
        </pc:spChg>
      </pc:sldChg>
      <pc:sldChg chg="modSp mod modNotesTx">
        <pc:chgData name="Caroline Moreno" userId="4efd1df7-c1c8-4f96-9d3a-6210b12d3b33" providerId="ADAL" clId="{66953CCA-35F4-467F-A243-7D89D483B37B}" dt="2023-12-06T19:04:33.740" v="202" actId="20577"/>
        <pc:sldMkLst>
          <pc:docMk/>
          <pc:sldMk cId="2247260329" sldId="257"/>
        </pc:sldMkLst>
        <pc:spChg chg="mod">
          <ac:chgData name="Caroline Moreno" userId="4efd1df7-c1c8-4f96-9d3a-6210b12d3b33" providerId="ADAL" clId="{66953CCA-35F4-467F-A243-7D89D483B37B}" dt="2023-12-06T18:56:38.609" v="23" actId="2711"/>
          <ac:spMkLst>
            <pc:docMk/>
            <pc:sldMk cId="2247260329" sldId="257"/>
            <ac:spMk id="4" creationId="{F966A6E6-2DF6-9201-6FC3-2C2E4F42BF81}"/>
          </ac:spMkLst>
        </pc:spChg>
      </pc:sldChg>
      <pc:sldChg chg="modSp mod modNotesTx">
        <pc:chgData name="Caroline Moreno" userId="4efd1df7-c1c8-4f96-9d3a-6210b12d3b33" providerId="ADAL" clId="{66953CCA-35F4-467F-A243-7D89D483B37B}" dt="2023-12-06T19:11:09.294" v="849" actId="20577"/>
        <pc:sldMkLst>
          <pc:docMk/>
          <pc:sldMk cId="2218883281" sldId="258"/>
        </pc:sldMkLst>
        <pc:spChg chg="mod">
          <ac:chgData name="Caroline Moreno" userId="4efd1df7-c1c8-4f96-9d3a-6210b12d3b33" providerId="ADAL" clId="{66953CCA-35F4-467F-A243-7D89D483B37B}" dt="2023-12-06T19:09:35.455" v="679" actId="20577"/>
          <ac:spMkLst>
            <pc:docMk/>
            <pc:sldMk cId="2218883281" sldId="258"/>
            <ac:spMk id="3" creationId="{57D4C36F-D278-E9B3-E209-7A462F27D030}"/>
          </ac:spMkLst>
        </pc:spChg>
      </pc:sldChg>
      <pc:sldChg chg="modNotesTx">
        <pc:chgData name="Caroline Moreno" userId="4efd1df7-c1c8-4f96-9d3a-6210b12d3b33" providerId="ADAL" clId="{66953CCA-35F4-467F-A243-7D89D483B37B}" dt="2023-12-06T19:22:08.736" v="1235" actId="20577"/>
        <pc:sldMkLst>
          <pc:docMk/>
          <pc:sldMk cId="3797406748" sldId="259"/>
        </pc:sldMkLst>
      </pc:sldChg>
      <pc:sldChg chg="modSp">
        <pc:chgData name="Caroline Moreno" userId="4efd1df7-c1c8-4f96-9d3a-6210b12d3b33" providerId="ADAL" clId="{66953CCA-35F4-467F-A243-7D89D483B37B}" dt="2023-12-06T18:59:35.351" v="189" actId="12"/>
        <pc:sldMkLst>
          <pc:docMk/>
          <pc:sldMk cId="1715923478" sldId="261"/>
        </pc:sldMkLst>
        <pc:spChg chg="mod">
          <ac:chgData name="Caroline Moreno" userId="4efd1df7-c1c8-4f96-9d3a-6210b12d3b33" providerId="ADAL" clId="{66953CCA-35F4-467F-A243-7D89D483B37B}" dt="2023-12-06T18:59:35.351" v="189" actId="12"/>
          <ac:spMkLst>
            <pc:docMk/>
            <pc:sldMk cId="1715923478" sldId="261"/>
            <ac:spMk id="3" creationId="{DD24AB29-D0CB-A7BA-BFCB-A4B604107832}"/>
          </ac:spMkLst>
        </pc:spChg>
      </pc:sldChg>
      <pc:sldChg chg="new modNotesTx">
        <pc:chgData name="Caroline Moreno" userId="4efd1df7-c1c8-4f96-9d3a-6210b12d3b33" providerId="ADAL" clId="{66953CCA-35F4-467F-A243-7D89D483B37B}" dt="2023-12-06T19:11:18.696" v="851" actId="20577"/>
        <pc:sldMkLst>
          <pc:docMk/>
          <pc:sldMk cId="675273145" sldId="275"/>
        </pc:sldMkLst>
      </pc:sldChg>
      <pc:sldChg chg="modSp new mod">
        <pc:chgData name="Caroline Moreno" userId="4efd1df7-c1c8-4f96-9d3a-6210b12d3b33" providerId="ADAL" clId="{66953CCA-35F4-467F-A243-7D89D483B37B}" dt="2023-12-06T19:22:56.848" v="1236" actId="108"/>
        <pc:sldMkLst>
          <pc:docMk/>
          <pc:sldMk cId="3614798148" sldId="276"/>
        </pc:sldMkLst>
        <pc:spChg chg="mod">
          <ac:chgData name="Caroline Moreno" userId="4efd1df7-c1c8-4f96-9d3a-6210b12d3b33" providerId="ADAL" clId="{66953CCA-35F4-467F-A243-7D89D483B37B}" dt="2023-12-06T19:22:56.848" v="1236" actId="108"/>
          <ac:spMkLst>
            <pc:docMk/>
            <pc:sldMk cId="3614798148" sldId="276"/>
            <ac:spMk id="2" creationId="{6E855C0B-18A5-7D8D-8282-9D6D44D2C169}"/>
          </ac:spMkLst>
        </pc:spChg>
        <pc:spChg chg="mod">
          <ac:chgData name="Caroline Moreno" userId="4efd1df7-c1c8-4f96-9d3a-6210b12d3b33" providerId="ADAL" clId="{66953CCA-35F4-467F-A243-7D89D483B37B}" dt="2023-12-06T19:20:51.379" v="1225" actId="20577"/>
          <ac:spMkLst>
            <pc:docMk/>
            <pc:sldMk cId="3614798148" sldId="276"/>
            <ac:spMk id="3" creationId="{5F88C010-9D25-4410-0F5B-4305490FF924}"/>
          </ac:spMkLst>
        </pc:spChg>
      </pc:sldChg>
      <pc:sldChg chg="modSp mod modNotesTx">
        <pc:chgData name="Caroline Moreno" userId="4efd1df7-c1c8-4f96-9d3a-6210b12d3b33" providerId="ADAL" clId="{66953CCA-35F4-467F-A243-7D89D483B37B}" dt="2023-12-06T19:21:40.884" v="1233" actId="20577"/>
        <pc:sldMkLst>
          <pc:docMk/>
          <pc:sldMk cId="2566013925" sldId="304"/>
        </pc:sldMkLst>
        <pc:spChg chg="mod">
          <ac:chgData name="Caroline Moreno" userId="4efd1df7-c1c8-4f96-9d3a-6210b12d3b33" providerId="ADAL" clId="{66953CCA-35F4-467F-A243-7D89D483B37B}" dt="2023-12-06T19:21:30.734" v="1231" actId="20577"/>
          <ac:spMkLst>
            <pc:docMk/>
            <pc:sldMk cId="2566013925" sldId="304"/>
            <ac:spMk id="2" creationId="{70308093-1FFD-F94B-0FA2-E27392289BC8}"/>
          </ac:spMkLst>
        </pc:spChg>
        <pc:spChg chg="mod">
          <ac:chgData name="Caroline Moreno" userId="4efd1df7-c1c8-4f96-9d3a-6210b12d3b33" providerId="ADAL" clId="{66953CCA-35F4-467F-A243-7D89D483B37B}" dt="2023-12-06T19:21:37.278" v="1232" actId="20577"/>
          <ac:spMkLst>
            <pc:docMk/>
            <pc:sldMk cId="2566013925" sldId="304"/>
            <ac:spMk id="3" creationId="{77454D20-1828-9467-C80F-F117EFDBC336}"/>
          </ac:spMkLst>
        </pc:spChg>
      </pc:sldChg>
      <pc:sldChg chg="new del">
        <pc:chgData name="Caroline Moreno" userId="4efd1df7-c1c8-4f96-9d3a-6210b12d3b33" providerId="ADAL" clId="{66953CCA-35F4-467F-A243-7D89D483B37B}" dt="2023-12-06T19:23:06.788" v="1238" actId="47"/>
        <pc:sldMkLst>
          <pc:docMk/>
          <pc:sldMk cId="1550182759" sldId="305"/>
        </pc:sldMkLst>
      </pc:sldChg>
      <pc:sldChg chg="modSp new mod ord modNotesTx">
        <pc:chgData name="Caroline Moreno" userId="4efd1df7-c1c8-4f96-9d3a-6210b12d3b33" providerId="ADAL" clId="{66953CCA-35F4-467F-A243-7D89D483B37B}" dt="2023-12-06T19:29:15.433" v="1447" actId="20577"/>
        <pc:sldMkLst>
          <pc:docMk/>
          <pc:sldMk cId="4230483070" sldId="305"/>
        </pc:sldMkLst>
        <pc:spChg chg="mod">
          <ac:chgData name="Caroline Moreno" userId="4efd1df7-c1c8-4f96-9d3a-6210b12d3b33" providerId="ADAL" clId="{66953CCA-35F4-467F-A243-7D89D483B37B}" dt="2023-12-06T19:29:15.433" v="1447" actId="20577"/>
          <ac:spMkLst>
            <pc:docMk/>
            <pc:sldMk cId="4230483070" sldId="305"/>
            <ac:spMk id="3" creationId="{E5EA763C-DED8-3191-A535-6DA0AA344B13}"/>
          </ac:spMkLst>
        </pc:spChg>
      </pc:sldChg>
      <pc:sldChg chg="modSp new mod">
        <pc:chgData name="Caroline Moreno" userId="4efd1df7-c1c8-4f96-9d3a-6210b12d3b33" providerId="ADAL" clId="{66953CCA-35F4-467F-A243-7D89D483B37B}" dt="2023-12-06T19:26:57.599" v="1328" actId="20577"/>
        <pc:sldMkLst>
          <pc:docMk/>
          <pc:sldMk cId="2036061081" sldId="306"/>
        </pc:sldMkLst>
        <pc:spChg chg="mod">
          <ac:chgData name="Caroline Moreno" userId="4efd1df7-c1c8-4f96-9d3a-6210b12d3b33" providerId="ADAL" clId="{66953CCA-35F4-467F-A243-7D89D483B37B}" dt="2023-12-06T19:24:14.736" v="1304" actId="6549"/>
          <ac:spMkLst>
            <pc:docMk/>
            <pc:sldMk cId="2036061081" sldId="306"/>
            <ac:spMk id="2" creationId="{8F8DD9F4-B115-DB3C-C993-70D9CDA8DEE7}"/>
          </ac:spMkLst>
        </pc:spChg>
        <pc:spChg chg="mod">
          <ac:chgData name="Caroline Moreno" userId="4efd1df7-c1c8-4f96-9d3a-6210b12d3b33" providerId="ADAL" clId="{66953CCA-35F4-467F-A243-7D89D483B37B}" dt="2023-12-06T19:26:57.599" v="1328" actId="20577"/>
          <ac:spMkLst>
            <pc:docMk/>
            <pc:sldMk cId="2036061081" sldId="306"/>
            <ac:spMk id="3" creationId="{9164BEEA-139B-FCE9-C5AF-7E2FC096CA4D}"/>
          </ac:spMkLst>
        </pc:spChg>
      </pc:sldChg>
    </pc:docChg>
  </pc:docChgLst>
  <pc:docChgLst>
    <pc:chgData name="Caroline Moreno" userId="4efd1df7-c1c8-4f96-9d3a-6210b12d3b33" providerId="ADAL" clId="{E56D04A2-5425-4BD8-8F1A-1C773B67B8F0}"/>
    <pc:docChg chg="undo custSel addSld delSld modSld">
      <pc:chgData name="Caroline Moreno" userId="4efd1df7-c1c8-4f96-9d3a-6210b12d3b33" providerId="ADAL" clId="{E56D04A2-5425-4BD8-8F1A-1C773B67B8F0}" dt="2023-12-21T22:06:36.753" v="1405" actId="20577"/>
      <pc:docMkLst>
        <pc:docMk/>
      </pc:docMkLst>
      <pc:sldChg chg="modSp mod modNotesTx">
        <pc:chgData name="Caroline Moreno" userId="4efd1df7-c1c8-4f96-9d3a-6210b12d3b33" providerId="ADAL" clId="{E56D04A2-5425-4BD8-8F1A-1C773B67B8F0}" dt="2023-12-21T20:47:00.253" v="425" actId="20577"/>
        <pc:sldMkLst>
          <pc:docMk/>
          <pc:sldMk cId="2247260329" sldId="257"/>
        </pc:sldMkLst>
        <pc:spChg chg="mod">
          <ac:chgData name="Caroline Moreno" userId="4efd1df7-c1c8-4f96-9d3a-6210b12d3b33" providerId="ADAL" clId="{E56D04A2-5425-4BD8-8F1A-1C773B67B8F0}" dt="2023-12-21T20:46:37.965" v="423"/>
          <ac:spMkLst>
            <pc:docMk/>
            <pc:sldMk cId="2247260329" sldId="257"/>
            <ac:spMk id="4" creationId="{F966A6E6-2DF6-9201-6FC3-2C2E4F42BF81}"/>
          </ac:spMkLst>
        </pc:spChg>
      </pc:sldChg>
      <pc:sldChg chg="modNotesTx">
        <pc:chgData name="Caroline Moreno" userId="4efd1df7-c1c8-4f96-9d3a-6210b12d3b33" providerId="ADAL" clId="{E56D04A2-5425-4BD8-8F1A-1C773B67B8F0}" dt="2023-12-21T21:03:32.814" v="426" actId="6549"/>
        <pc:sldMkLst>
          <pc:docMk/>
          <pc:sldMk cId="2218883281" sldId="258"/>
        </pc:sldMkLst>
      </pc:sldChg>
      <pc:sldChg chg="modNotesTx">
        <pc:chgData name="Caroline Moreno" userId="4efd1df7-c1c8-4f96-9d3a-6210b12d3b33" providerId="ADAL" clId="{E56D04A2-5425-4BD8-8F1A-1C773B67B8F0}" dt="2023-12-19T19:25:22.122" v="422" actId="15"/>
        <pc:sldMkLst>
          <pc:docMk/>
          <pc:sldMk cId="4250229440" sldId="272"/>
        </pc:sldMkLst>
      </pc:sldChg>
      <pc:sldChg chg="modNotesTx">
        <pc:chgData name="Caroline Moreno" userId="4efd1df7-c1c8-4f96-9d3a-6210b12d3b33" providerId="ADAL" clId="{E56D04A2-5425-4BD8-8F1A-1C773B67B8F0}" dt="2023-12-19T19:25:08.877" v="419" actId="20577"/>
        <pc:sldMkLst>
          <pc:docMk/>
          <pc:sldMk cId="2013446812" sldId="300"/>
        </pc:sldMkLst>
      </pc:sldChg>
      <pc:sldChg chg="modSp mod modNotesTx">
        <pc:chgData name="Caroline Moreno" userId="4efd1df7-c1c8-4f96-9d3a-6210b12d3b33" providerId="ADAL" clId="{E56D04A2-5425-4BD8-8F1A-1C773B67B8F0}" dt="2023-12-19T19:23:59.798" v="411" actId="20577"/>
        <pc:sldMkLst>
          <pc:docMk/>
          <pc:sldMk cId="2566013925" sldId="304"/>
        </pc:sldMkLst>
        <pc:spChg chg="mod">
          <ac:chgData name="Caroline Moreno" userId="4efd1df7-c1c8-4f96-9d3a-6210b12d3b33" providerId="ADAL" clId="{E56D04A2-5425-4BD8-8F1A-1C773B67B8F0}" dt="2023-12-19T18:16:00.701" v="6" actId="20577"/>
          <ac:spMkLst>
            <pc:docMk/>
            <pc:sldMk cId="2566013925" sldId="304"/>
            <ac:spMk id="3" creationId="{77454D20-1828-9467-C80F-F117EFDBC336}"/>
          </ac:spMkLst>
        </pc:spChg>
      </pc:sldChg>
      <pc:sldChg chg="modSp mod modNotesTx">
        <pc:chgData name="Caroline Moreno" userId="4efd1df7-c1c8-4f96-9d3a-6210b12d3b33" providerId="ADAL" clId="{E56D04A2-5425-4BD8-8F1A-1C773B67B8F0}" dt="2023-12-21T21:16:49.824" v="452" actId="20577"/>
        <pc:sldMkLst>
          <pc:docMk/>
          <pc:sldMk cId="4230483070" sldId="305"/>
        </pc:sldMkLst>
        <pc:spChg chg="mod">
          <ac:chgData name="Caroline Moreno" userId="4efd1df7-c1c8-4f96-9d3a-6210b12d3b33" providerId="ADAL" clId="{E56D04A2-5425-4BD8-8F1A-1C773B67B8F0}" dt="2023-12-21T21:14:46.265" v="436" actId="20577"/>
          <ac:spMkLst>
            <pc:docMk/>
            <pc:sldMk cId="4230483070" sldId="305"/>
            <ac:spMk id="2" creationId="{A43D77CA-820F-38F6-B8F7-63CF898EB40A}"/>
          </ac:spMkLst>
        </pc:spChg>
      </pc:sldChg>
      <pc:sldChg chg="modNotesTx">
        <pc:chgData name="Caroline Moreno" userId="4efd1df7-c1c8-4f96-9d3a-6210b12d3b33" providerId="ADAL" clId="{E56D04A2-5425-4BD8-8F1A-1C773B67B8F0}" dt="2023-12-21T21:46:11.766" v="1282" actId="20577"/>
        <pc:sldMkLst>
          <pc:docMk/>
          <pc:sldMk cId="3481543392" sldId="308"/>
        </pc:sldMkLst>
      </pc:sldChg>
      <pc:sldChg chg="modNotesTx">
        <pc:chgData name="Caroline Moreno" userId="4efd1df7-c1c8-4f96-9d3a-6210b12d3b33" providerId="ADAL" clId="{E56D04A2-5425-4BD8-8F1A-1C773B67B8F0}" dt="2023-12-21T21:14:01.719" v="429" actId="20577"/>
        <pc:sldMkLst>
          <pc:docMk/>
          <pc:sldMk cId="673721449" sldId="316"/>
        </pc:sldMkLst>
      </pc:sldChg>
      <pc:sldChg chg="addSp delSp modSp mod modNotesTx">
        <pc:chgData name="Caroline Moreno" userId="4efd1df7-c1c8-4f96-9d3a-6210b12d3b33" providerId="ADAL" clId="{E56D04A2-5425-4BD8-8F1A-1C773B67B8F0}" dt="2023-12-21T21:21:41.022" v="542" actId="122"/>
        <pc:sldMkLst>
          <pc:docMk/>
          <pc:sldMk cId="4277682618" sldId="317"/>
        </pc:sldMkLst>
        <pc:spChg chg="mod">
          <ac:chgData name="Caroline Moreno" userId="4efd1df7-c1c8-4f96-9d3a-6210b12d3b33" providerId="ADAL" clId="{E56D04A2-5425-4BD8-8F1A-1C773B67B8F0}" dt="2023-12-21T21:18:13.031" v="470" actId="27636"/>
          <ac:spMkLst>
            <pc:docMk/>
            <pc:sldMk cId="4277682618" sldId="317"/>
            <ac:spMk id="3" creationId="{4625FDD4-645E-CC38-5AA9-670FEC27DFE3}"/>
          </ac:spMkLst>
        </pc:spChg>
        <pc:spChg chg="add del mod">
          <ac:chgData name="Caroline Moreno" userId="4efd1df7-c1c8-4f96-9d3a-6210b12d3b33" providerId="ADAL" clId="{E56D04A2-5425-4BD8-8F1A-1C773B67B8F0}" dt="2023-12-21T21:19:30.313" v="484"/>
          <ac:spMkLst>
            <pc:docMk/>
            <pc:sldMk cId="4277682618" sldId="317"/>
            <ac:spMk id="4" creationId="{B83A30E0-BBDC-0EE9-1892-545B7D78D204}"/>
          </ac:spMkLst>
        </pc:spChg>
        <pc:spChg chg="add del mod">
          <ac:chgData name="Caroline Moreno" userId="4efd1df7-c1c8-4f96-9d3a-6210b12d3b33" providerId="ADAL" clId="{E56D04A2-5425-4BD8-8F1A-1C773B67B8F0}" dt="2023-12-21T21:19:30.315" v="486"/>
          <ac:spMkLst>
            <pc:docMk/>
            <pc:sldMk cId="4277682618" sldId="317"/>
            <ac:spMk id="5" creationId="{D825DE39-1404-ABB0-0D33-BD5A55973635}"/>
          </ac:spMkLst>
        </pc:spChg>
        <pc:spChg chg="add mod">
          <ac:chgData name="Caroline Moreno" userId="4efd1df7-c1c8-4f96-9d3a-6210b12d3b33" providerId="ADAL" clId="{E56D04A2-5425-4BD8-8F1A-1C773B67B8F0}" dt="2023-12-21T21:21:41.022" v="542" actId="122"/>
          <ac:spMkLst>
            <pc:docMk/>
            <pc:sldMk cId="4277682618" sldId="317"/>
            <ac:spMk id="6" creationId="{6A5B0CFE-10D7-C4E6-A9D2-EDF4BC61FF8A}"/>
          </ac:spMkLst>
        </pc:spChg>
      </pc:sldChg>
      <pc:sldChg chg="modSp mod modNotesTx">
        <pc:chgData name="Caroline Moreno" userId="4efd1df7-c1c8-4f96-9d3a-6210b12d3b33" providerId="ADAL" clId="{E56D04A2-5425-4BD8-8F1A-1C773B67B8F0}" dt="2023-12-21T21:36:32.276" v="991" actId="20577"/>
        <pc:sldMkLst>
          <pc:docMk/>
          <pc:sldMk cId="4274112292" sldId="319"/>
        </pc:sldMkLst>
        <pc:spChg chg="mod">
          <ac:chgData name="Caroline Moreno" userId="4efd1df7-c1c8-4f96-9d3a-6210b12d3b33" providerId="ADAL" clId="{E56D04A2-5425-4BD8-8F1A-1C773B67B8F0}" dt="2023-12-21T21:35:55.915" v="909" actId="20577"/>
          <ac:spMkLst>
            <pc:docMk/>
            <pc:sldMk cId="4274112292" sldId="319"/>
            <ac:spMk id="2" creationId="{BC031559-E981-2373-DBCC-8025B7A40395}"/>
          </ac:spMkLst>
        </pc:spChg>
        <pc:spChg chg="mod">
          <ac:chgData name="Caroline Moreno" userId="4efd1df7-c1c8-4f96-9d3a-6210b12d3b33" providerId="ADAL" clId="{E56D04A2-5425-4BD8-8F1A-1C773B67B8F0}" dt="2023-12-21T21:36:11.923" v="919" actId="20577"/>
          <ac:spMkLst>
            <pc:docMk/>
            <pc:sldMk cId="4274112292" sldId="319"/>
            <ac:spMk id="3" creationId="{283B842A-E23D-E348-E5D5-184E18C8A979}"/>
          </ac:spMkLst>
        </pc:spChg>
      </pc:sldChg>
      <pc:sldChg chg="modSp mod modNotesTx">
        <pc:chgData name="Caroline Moreno" userId="4efd1df7-c1c8-4f96-9d3a-6210b12d3b33" providerId="ADAL" clId="{E56D04A2-5425-4BD8-8F1A-1C773B67B8F0}" dt="2023-12-21T21:45:02.940" v="1217" actId="20577"/>
        <pc:sldMkLst>
          <pc:docMk/>
          <pc:sldMk cId="1702457873" sldId="320"/>
        </pc:sldMkLst>
        <pc:spChg chg="mod">
          <ac:chgData name="Caroline Moreno" userId="4efd1df7-c1c8-4f96-9d3a-6210b12d3b33" providerId="ADAL" clId="{E56D04A2-5425-4BD8-8F1A-1C773B67B8F0}" dt="2023-12-21T21:39:56.630" v="994" actId="14100"/>
          <ac:spMkLst>
            <pc:docMk/>
            <pc:sldMk cId="1702457873" sldId="320"/>
            <ac:spMk id="2" creationId="{BC031559-E981-2373-DBCC-8025B7A40395}"/>
          </ac:spMkLst>
        </pc:spChg>
        <pc:spChg chg="mod">
          <ac:chgData name="Caroline Moreno" userId="4efd1df7-c1c8-4f96-9d3a-6210b12d3b33" providerId="ADAL" clId="{E56D04A2-5425-4BD8-8F1A-1C773B67B8F0}" dt="2023-12-21T21:39:11.054" v="992" actId="20577"/>
          <ac:spMkLst>
            <pc:docMk/>
            <pc:sldMk cId="1702457873" sldId="320"/>
            <ac:spMk id="8" creationId="{A0F047BA-5FCE-20E2-582E-64A63247F0A3}"/>
          </ac:spMkLst>
        </pc:spChg>
      </pc:sldChg>
      <pc:sldChg chg="modSp mod modNotesTx">
        <pc:chgData name="Caroline Moreno" userId="4efd1df7-c1c8-4f96-9d3a-6210b12d3b33" providerId="ADAL" clId="{E56D04A2-5425-4BD8-8F1A-1C773B67B8F0}" dt="2023-12-21T22:04:48.983" v="1404" actId="207"/>
        <pc:sldMkLst>
          <pc:docMk/>
          <pc:sldMk cId="1656513324" sldId="321"/>
        </pc:sldMkLst>
        <pc:spChg chg="mod">
          <ac:chgData name="Caroline Moreno" userId="4efd1df7-c1c8-4f96-9d3a-6210b12d3b33" providerId="ADAL" clId="{E56D04A2-5425-4BD8-8F1A-1C773B67B8F0}" dt="2023-12-21T22:04:38.930" v="1403" actId="13926"/>
          <ac:spMkLst>
            <pc:docMk/>
            <pc:sldMk cId="1656513324" sldId="321"/>
            <ac:spMk id="2" creationId="{B966A5A5-EDCB-22D1-F69A-0B91FFD263D6}"/>
          </ac:spMkLst>
        </pc:spChg>
        <pc:spChg chg="mod">
          <ac:chgData name="Caroline Moreno" userId="4efd1df7-c1c8-4f96-9d3a-6210b12d3b33" providerId="ADAL" clId="{E56D04A2-5425-4BD8-8F1A-1C773B67B8F0}" dt="2023-12-21T22:04:48.983" v="1404" actId="207"/>
          <ac:spMkLst>
            <pc:docMk/>
            <pc:sldMk cId="1656513324" sldId="321"/>
            <ac:spMk id="4" creationId="{052C7F21-21D1-2CC5-676F-07C0CF5501D3}"/>
          </ac:spMkLst>
        </pc:spChg>
      </pc:sldChg>
      <pc:sldChg chg="modSp mod">
        <pc:chgData name="Caroline Moreno" userId="4efd1df7-c1c8-4f96-9d3a-6210b12d3b33" providerId="ADAL" clId="{E56D04A2-5425-4BD8-8F1A-1C773B67B8F0}" dt="2023-12-21T22:04:17.089" v="1379" actId="27636"/>
        <pc:sldMkLst>
          <pc:docMk/>
          <pc:sldMk cId="1164597857" sldId="322"/>
        </pc:sldMkLst>
        <pc:spChg chg="mod">
          <ac:chgData name="Caroline Moreno" userId="4efd1df7-c1c8-4f96-9d3a-6210b12d3b33" providerId="ADAL" clId="{E56D04A2-5425-4BD8-8F1A-1C773B67B8F0}" dt="2023-12-21T22:04:17.089" v="1379" actId="27636"/>
          <ac:spMkLst>
            <pc:docMk/>
            <pc:sldMk cId="1164597857" sldId="322"/>
            <ac:spMk id="3" creationId="{63470349-C4E2-1B0E-1F13-D24F5387AA41}"/>
          </ac:spMkLst>
        </pc:spChg>
      </pc:sldChg>
      <pc:sldChg chg="modNotesTx">
        <pc:chgData name="Caroline Moreno" userId="4efd1df7-c1c8-4f96-9d3a-6210b12d3b33" providerId="ADAL" clId="{E56D04A2-5425-4BD8-8F1A-1C773B67B8F0}" dt="2023-12-19T19:24:43.496" v="417" actId="12"/>
        <pc:sldMkLst>
          <pc:docMk/>
          <pc:sldMk cId="1510267747" sldId="323"/>
        </pc:sldMkLst>
      </pc:sldChg>
      <pc:sldChg chg="modNotesTx">
        <pc:chgData name="Caroline Moreno" userId="4efd1df7-c1c8-4f96-9d3a-6210b12d3b33" providerId="ADAL" clId="{E56D04A2-5425-4BD8-8F1A-1C773B67B8F0}" dt="2023-12-21T22:06:36.753" v="1405" actId="20577"/>
        <pc:sldMkLst>
          <pc:docMk/>
          <pc:sldMk cId="2935291761" sldId="326"/>
        </pc:sldMkLst>
      </pc:sldChg>
      <pc:sldChg chg="modSp add mod">
        <pc:chgData name="Caroline Moreno" userId="4efd1df7-c1c8-4f96-9d3a-6210b12d3b33" providerId="ADAL" clId="{E56D04A2-5425-4BD8-8F1A-1C773B67B8F0}" dt="2023-12-21T21:05:48.745" v="428" actId="20577"/>
        <pc:sldMkLst>
          <pc:docMk/>
          <pc:sldMk cId="1680001340" sldId="327"/>
        </pc:sldMkLst>
        <pc:spChg chg="mod">
          <ac:chgData name="Caroline Moreno" userId="4efd1df7-c1c8-4f96-9d3a-6210b12d3b33" providerId="ADAL" clId="{E56D04A2-5425-4BD8-8F1A-1C773B67B8F0}" dt="2023-12-21T21:05:48.745" v="428" actId="20577"/>
          <ac:spMkLst>
            <pc:docMk/>
            <pc:sldMk cId="1680001340" sldId="327"/>
            <ac:spMk id="2" creationId="{6F066CFA-F098-209D-255C-41A761037E1D}"/>
          </ac:spMkLst>
        </pc:spChg>
        <pc:spChg chg="mod">
          <ac:chgData name="Caroline Moreno" userId="4efd1df7-c1c8-4f96-9d3a-6210b12d3b33" providerId="ADAL" clId="{E56D04A2-5425-4BD8-8F1A-1C773B67B8F0}" dt="2023-12-19T17:40:26.321" v="5" actId="20577"/>
          <ac:spMkLst>
            <pc:docMk/>
            <pc:sldMk cId="1680001340" sldId="327"/>
            <ac:spMk id="3" creationId="{DF5399A0-524F-D8D2-A865-C3025AF4E2CD}"/>
          </ac:spMkLst>
        </pc:spChg>
      </pc:sldChg>
      <pc:sldChg chg="add del">
        <pc:chgData name="Caroline Moreno" userId="4efd1df7-c1c8-4f96-9d3a-6210b12d3b33" providerId="ADAL" clId="{E56D04A2-5425-4BD8-8F1A-1C773B67B8F0}" dt="2023-12-19T17:40:01.017" v="1"/>
        <pc:sldMkLst>
          <pc:docMk/>
          <pc:sldMk cId="4156681462" sldId="327"/>
        </pc:sldMkLst>
      </pc:sldChg>
    </pc:docChg>
  </pc:docChgLst>
  <pc:docChgLst>
    <pc:chgData name="Caroline Moreno" userId="4efd1df7-c1c8-4f96-9d3a-6210b12d3b33" providerId="ADAL" clId="{5206AC43-368E-4CAC-87B0-635B41003D52}"/>
    <pc:docChg chg="undo custSel addSld delSld modSld sldOrd">
      <pc:chgData name="Caroline Moreno" userId="4efd1df7-c1c8-4f96-9d3a-6210b12d3b33" providerId="ADAL" clId="{5206AC43-368E-4CAC-87B0-635B41003D52}" dt="2023-12-12T20:33:03.232" v="10420" actId="20577"/>
      <pc:docMkLst>
        <pc:docMk/>
      </pc:docMkLst>
      <pc:sldChg chg="modSp mod">
        <pc:chgData name="Caroline Moreno" userId="4efd1df7-c1c8-4f96-9d3a-6210b12d3b33" providerId="ADAL" clId="{5206AC43-368E-4CAC-87B0-635B41003D52}" dt="2023-12-12T16:56:55.681" v="46" actId="20577"/>
        <pc:sldMkLst>
          <pc:docMk/>
          <pc:sldMk cId="2778556786" sldId="256"/>
        </pc:sldMkLst>
        <pc:spChg chg="mod">
          <ac:chgData name="Caroline Moreno" userId="4efd1df7-c1c8-4f96-9d3a-6210b12d3b33" providerId="ADAL" clId="{5206AC43-368E-4CAC-87B0-635B41003D52}" dt="2023-12-12T16:56:33.646" v="0" actId="20577"/>
          <ac:spMkLst>
            <pc:docMk/>
            <pc:sldMk cId="2778556786" sldId="256"/>
            <ac:spMk id="2" creationId="{9457132B-86B0-A797-5643-7CD81F878243}"/>
          </ac:spMkLst>
        </pc:spChg>
        <pc:spChg chg="mod">
          <ac:chgData name="Caroline Moreno" userId="4efd1df7-c1c8-4f96-9d3a-6210b12d3b33" providerId="ADAL" clId="{5206AC43-368E-4CAC-87B0-635B41003D52}" dt="2023-12-12T16:56:55.681" v="46" actId="20577"/>
          <ac:spMkLst>
            <pc:docMk/>
            <pc:sldMk cId="2778556786" sldId="256"/>
            <ac:spMk id="3" creationId="{57868AEC-6D91-9E0C-155E-012A41E8ACDA}"/>
          </ac:spMkLst>
        </pc:spChg>
      </pc:sldChg>
      <pc:sldChg chg="modSp mod modNotesTx">
        <pc:chgData name="Caroline Moreno" userId="4efd1df7-c1c8-4f96-9d3a-6210b12d3b33" providerId="ADAL" clId="{5206AC43-368E-4CAC-87B0-635B41003D52}" dt="2023-12-12T16:57:29.030" v="57" actId="20577"/>
        <pc:sldMkLst>
          <pc:docMk/>
          <pc:sldMk cId="2247260329" sldId="257"/>
        </pc:sldMkLst>
        <pc:spChg chg="mod">
          <ac:chgData name="Caroline Moreno" userId="4efd1df7-c1c8-4f96-9d3a-6210b12d3b33" providerId="ADAL" clId="{5206AC43-368E-4CAC-87B0-635B41003D52}" dt="2023-12-12T16:57:21.063" v="56" actId="20577"/>
          <ac:spMkLst>
            <pc:docMk/>
            <pc:sldMk cId="2247260329" sldId="257"/>
            <ac:spMk id="4" creationId="{F966A6E6-2DF6-9201-6FC3-2C2E4F42BF81}"/>
          </ac:spMkLst>
        </pc:spChg>
      </pc:sldChg>
      <pc:sldChg chg="modSp mod modNotesTx">
        <pc:chgData name="Caroline Moreno" userId="4efd1df7-c1c8-4f96-9d3a-6210b12d3b33" providerId="ADAL" clId="{5206AC43-368E-4CAC-87B0-635B41003D52}" dt="2023-12-12T17:25:43.804" v="316" actId="20577"/>
        <pc:sldMkLst>
          <pc:docMk/>
          <pc:sldMk cId="2218883281" sldId="258"/>
        </pc:sldMkLst>
        <pc:spChg chg="mod">
          <ac:chgData name="Caroline Moreno" userId="4efd1df7-c1c8-4f96-9d3a-6210b12d3b33" providerId="ADAL" clId="{5206AC43-368E-4CAC-87B0-635B41003D52}" dt="2023-12-12T16:58:24.586" v="66" actId="2710"/>
          <ac:spMkLst>
            <pc:docMk/>
            <pc:sldMk cId="2218883281" sldId="258"/>
            <ac:spMk id="3" creationId="{57D4C36F-D278-E9B3-E209-7A462F27D030}"/>
          </ac:spMkLst>
        </pc:spChg>
      </pc:sldChg>
      <pc:sldChg chg="modNotesTx">
        <pc:chgData name="Caroline Moreno" userId="4efd1df7-c1c8-4f96-9d3a-6210b12d3b33" providerId="ADAL" clId="{5206AC43-368E-4CAC-87B0-635B41003D52}" dt="2023-12-12T17:30:18.868" v="583" actId="20577"/>
        <pc:sldMkLst>
          <pc:docMk/>
          <pc:sldMk cId="3797406748" sldId="259"/>
        </pc:sldMkLst>
      </pc:sldChg>
      <pc:sldChg chg="modSp mod modNotesTx">
        <pc:chgData name="Caroline Moreno" userId="4efd1df7-c1c8-4f96-9d3a-6210b12d3b33" providerId="ADAL" clId="{5206AC43-368E-4CAC-87B0-635B41003D52}" dt="2023-12-12T20:27:37.454" v="10361" actId="20577"/>
        <pc:sldMkLst>
          <pc:docMk/>
          <pc:sldMk cId="4250229440" sldId="272"/>
        </pc:sldMkLst>
        <pc:spChg chg="mod">
          <ac:chgData name="Caroline Moreno" userId="4efd1df7-c1c8-4f96-9d3a-6210b12d3b33" providerId="ADAL" clId="{5206AC43-368E-4CAC-87B0-635B41003D52}" dt="2023-12-12T20:22:51.513" v="9993" actId="20577"/>
          <ac:spMkLst>
            <pc:docMk/>
            <pc:sldMk cId="4250229440" sldId="272"/>
            <ac:spMk id="2" creationId="{1641B122-437F-F563-0D6E-88D6371B2DCA}"/>
          </ac:spMkLst>
        </pc:spChg>
        <pc:spChg chg="mod">
          <ac:chgData name="Caroline Moreno" userId="4efd1df7-c1c8-4f96-9d3a-6210b12d3b33" providerId="ADAL" clId="{5206AC43-368E-4CAC-87B0-635B41003D52}" dt="2023-12-12T20:26:50.826" v="10341" actId="20577"/>
          <ac:spMkLst>
            <pc:docMk/>
            <pc:sldMk cId="4250229440" sldId="272"/>
            <ac:spMk id="3" creationId="{F2913C3F-CF3C-A6B2-88BD-AFD08F54A95F}"/>
          </ac:spMkLst>
        </pc:spChg>
      </pc:sldChg>
      <pc:sldChg chg="addSp delSp modSp mod">
        <pc:chgData name="Caroline Moreno" userId="4efd1df7-c1c8-4f96-9d3a-6210b12d3b33" providerId="ADAL" clId="{5206AC43-368E-4CAC-87B0-635B41003D52}" dt="2023-12-12T20:31:12.475" v="10418" actId="122"/>
        <pc:sldMkLst>
          <pc:docMk/>
          <pc:sldMk cId="2276888417" sldId="274"/>
        </pc:sldMkLst>
        <pc:spChg chg="add mod">
          <ac:chgData name="Caroline Moreno" userId="4efd1df7-c1c8-4f96-9d3a-6210b12d3b33" providerId="ADAL" clId="{5206AC43-368E-4CAC-87B0-635B41003D52}" dt="2023-12-12T20:31:12.475" v="10418" actId="122"/>
          <ac:spMkLst>
            <pc:docMk/>
            <pc:sldMk cId="2276888417" sldId="274"/>
            <ac:spMk id="2" creationId="{E6C7CAAF-D384-AB49-6E38-C583B8A98B34}"/>
          </ac:spMkLst>
        </pc:spChg>
        <pc:spChg chg="del">
          <ac:chgData name="Caroline Moreno" userId="4efd1df7-c1c8-4f96-9d3a-6210b12d3b33" providerId="ADAL" clId="{5206AC43-368E-4CAC-87B0-635B41003D52}" dt="2023-12-12T20:28:39.099" v="10365" actId="478"/>
          <ac:spMkLst>
            <pc:docMk/>
            <pc:sldMk cId="2276888417" sldId="274"/>
            <ac:spMk id="9" creationId="{06053194-E94C-60A4-BB86-0DD2AE8E92B3}"/>
          </ac:spMkLst>
        </pc:spChg>
        <pc:picChg chg="del">
          <ac:chgData name="Caroline Moreno" userId="4efd1df7-c1c8-4f96-9d3a-6210b12d3b33" providerId="ADAL" clId="{5206AC43-368E-4CAC-87B0-635B41003D52}" dt="2023-12-12T20:28:37.347" v="10364" actId="478"/>
          <ac:picMkLst>
            <pc:docMk/>
            <pc:sldMk cId="2276888417" sldId="274"/>
            <ac:picMk id="4" creationId="{0A16AD14-6BFC-9C55-F8FD-3953B74919D9}"/>
          </ac:picMkLst>
        </pc:picChg>
        <pc:picChg chg="add mod">
          <ac:chgData name="Caroline Moreno" userId="4efd1df7-c1c8-4f96-9d3a-6210b12d3b33" providerId="ADAL" clId="{5206AC43-368E-4CAC-87B0-635B41003D52}" dt="2023-12-12T20:30:21.021" v="10371" actId="14100"/>
          <ac:picMkLst>
            <pc:docMk/>
            <pc:sldMk cId="2276888417" sldId="274"/>
            <ac:picMk id="1026" creationId="{6869185D-3C42-76FC-BE50-59C370C83B0B}"/>
          </ac:picMkLst>
        </pc:picChg>
      </pc:sldChg>
      <pc:sldChg chg="modSp mod">
        <pc:chgData name="Caroline Moreno" userId="4efd1df7-c1c8-4f96-9d3a-6210b12d3b33" providerId="ADAL" clId="{5206AC43-368E-4CAC-87B0-635B41003D52}" dt="2023-12-12T17:35:10.287" v="1097" actId="20577"/>
        <pc:sldMkLst>
          <pc:docMk/>
          <pc:sldMk cId="3614798148" sldId="276"/>
        </pc:sldMkLst>
        <pc:spChg chg="mod">
          <ac:chgData name="Caroline Moreno" userId="4efd1df7-c1c8-4f96-9d3a-6210b12d3b33" providerId="ADAL" clId="{5206AC43-368E-4CAC-87B0-635B41003D52}" dt="2023-12-12T17:35:05.480" v="1095" actId="108"/>
          <ac:spMkLst>
            <pc:docMk/>
            <pc:sldMk cId="3614798148" sldId="276"/>
            <ac:spMk id="2" creationId="{6E855C0B-18A5-7D8D-8282-9D6D44D2C169}"/>
          </ac:spMkLst>
        </pc:spChg>
        <pc:spChg chg="mod">
          <ac:chgData name="Caroline Moreno" userId="4efd1df7-c1c8-4f96-9d3a-6210b12d3b33" providerId="ADAL" clId="{5206AC43-368E-4CAC-87B0-635B41003D52}" dt="2023-12-12T17:35:10.287" v="1097" actId="20577"/>
          <ac:spMkLst>
            <pc:docMk/>
            <pc:sldMk cId="3614798148" sldId="276"/>
            <ac:spMk id="3" creationId="{5F88C010-9D25-4410-0F5B-4305490FF924}"/>
          </ac:spMkLst>
        </pc:spChg>
      </pc:sldChg>
      <pc:sldChg chg="del">
        <pc:chgData name="Caroline Moreno" userId="4efd1df7-c1c8-4f96-9d3a-6210b12d3b33" providerId="ADAL" clId="{5206AC43-368E-4CAC-87B0-635B41003D52}" dt="2023-12-12T20:22:31.611" v="9991" actId="47"/>
        <pc:sldMkLst>
          <pc:docMk/>
          <pc:sldMk cId="2171856702" sldId="279"/>
        </pc:sldMkLst>
      </pc:sldChg>
      <pc:sldChg chg="del">
        <pc:chgData name="Caroline Moreno" userId="4efd1df7-c1c8-4f96-9d3a-6210b12d3b33" providerId="ADAL" clId="{5206AC43-368E-4CAC-87B0-635B41003D52}" dt="2023-12-12T18:47:11.195" v="3753" actId="47"/>
        <pc:sldMkLst>
          <pc:docMk/>
          <pc:sldMk cId="3145242750" sldId="280"/>
        </pc:sldMkLst>
      </pc:sldChg>
      <pc:sldChg chg="modSp add mod">
        <pc:chgData name="Caroline Moreno" userId="4efd1df7-c1c8-4f96-9d3a-6210b12d3b33" providerId="ADAL" clId="{5206AC43-368E-4CAC-87B0-635B41003D52}" dt="2023-12-12T20:33:03.232" v="10420" actId="20577"/>
        <pc:sldMkLst>
          <pc:docMk/>
          <pc:sldMk cId="2273742639" sldId="281"/>
        </pc:sldMkLst>
        <pc:spChg chg="mod">
          <ac:chgData name="Caroline Moreno" userId="4efd1df7-c1c8-4f96-9d3a-6210b12d3b33" providerId="ADAL" clId="{5206AC43-368E-4CAC-87B0-635B41003D52}" dt="2023-12-12T20:33:03.232" v="10420" actId="20577"/>
          <ac:spMkLst>
            <pc:docMk/>
            <pc:sldMk cId="2273742639" sldId="281"/>
            <ac:spMk id="3" creationId="{DF5399A0-524F-D8D2-A865-C3025AF4E2CD}"/>
          </ac:spMkLst>
        </pc:spChg>
      </pc:sldChg>
      <pc:sldChg chg="modSp mod ord">
        <pc:chgData name="Caroline Moreno" userId="4efd1df7-c1c8-4f96-9d3a-6210b12d3b33" providerId="ADAL" clId="{5206AC43-368E-4CAC-87B0-635B41003D52}" dt="2023-12-12T20:28:12.275" v="10363"/>
        <pc:sldMkLst>
          <pc:docMk/>
          <pc:sldMk cId="2013446812" sldId="300"/>
        </pc:sldMkLst>
        <pc:spChg chg="mod">
          <ac:chgData name="Caroline Moreno" userId="4efd1df7-c1c8-4f96-9d3a-6210b12d3b33" providerId="ADAL" clId="{5206AC43-368E-4CAC-87B0-635B41003D52}" dt="2023-12-12T20:25:24.853" v="10262" actId="20577"/>
          <ac:spMkLst>
            <pc:docMk/>
            <pc:sldMk cId="2013446812" sldId="300"/>
            <ac:spMk id="3" creationId="{E8ACC551-F074-A701-BDB6-168B24BA90C9}"/>
          </ac:spMkLst>
        </pc:spChg>
      </pc:sldChg>
      <pc:sldChg chg="modSp mod modNotesTx">
        <pc:chgData name="Caroline Moreno" userId="4efd1df7-c1c8-4f96-9d3a-6210b12d3b33" providerId="ADAL" clId="{5206AC43-368E-4CAC-87B0-635B41003D52}" dt="2023-12-12T17:29:30.019" v="537" actId="20577"/>
        <pc:sldMkLst>
          <pc:docMk/>
          <pc:sldMk cId="2566013925" sldId="304"/>
        </pc:sldMkLst>
        <pc:spChg chg="mod">
          <ac:chgData name="Caroline Moreno" userId="4efd1df7-c1c8-4f96-9d3a-6210b12d3b33" providerId="ADAL" clId="{5206AC43-368E-4CAC-87B0-635B41003D52}" dt="2023-12-12T17:29:26.659" v="536" actId="20577"/>
          <ac:spMkLst>
            <pc:docMk/>
            <pc:sldMk cId="2566013925" sldId="304"/>
            <ac:spMk id="2" creationId="{70308093-1FFD-F94B-0FA2-E27392289BC8}"/>
          </ac:spMkLst>
        </pc:spChg>
      </pc:sldChg>
      <pc:sldChg chg="addSp modSp mod modNotesTx">
        <pc:chgData name="Caroline Moreno" userId="4efd1df7-c1c8-4f96-9d3a-6210b12d3b33" providerId="ADAL" clId="{5206AC43-368E-4CAC-87B0-635B41003D52}" dt="2023-12-12T17:53:04.526" v="2772" actId="20577"/>
        <pc:sldMkLst>
          <pc:docMk/>
          <pc:sldMk cId="4230483070" sldId="305"/>
        </pc:sldMkLst>
        <pc:spChg chg="mod">
          <ac:chgData name="Caroline Moreno" userId="4efd1df7-c1c8-4f96-9d3a-6210b12d3b33" providerId="ADAL" clId="{5206AC43-368E-4CAC-87B0-635B41003D52}" dt="2023-12-12T17:47:06.476" v="2118" actId="20577"/>
          <ac:spMkLst>
            <pc:docMk/>
            <pc:sldMk cId="4230483070" sldId="305"/>
            <ac:spMk id="2" creationId="{A43D77CA-820F-38F6-B8F7-63CF898EB40A}"/>
          </ac:spMkLst>
        </pc:spChg>
        <pc:spChg chg="mod">
          <ac:chgData name="Caroline Moreno" userId="4efd1df7-c1c8-4f96-9d3a-6210b12d3b33" providerId="ADAL" clId="{5206AC43-368E-4CAC-87B0-635B41003D52}" dt="2023-12-12T17:46:25.726" v="2095" actId="1076"/>
          <ac:spMkLst>
            <pc:docMk/>
            <pc:sldMk cId="4230483070" sldId="305"/>
            <ac:spMk id="3" creationId="{E5EA763C-DED8-3191-A535-6DA0AA344B13}"/>
          </ac:spMkLst>
        </pc:spChg>
        <pc:spChg chg="add mod">
          <ac:chgData name="Caroline Moreno" userId="4efd1df7-c1c8-4f96-9d3a-6210b12d3b33" providerId="ADAL" clId="{5206AC43-368E-4CAC-87B0-635B41003D52}" dt="2023-12-12T17:47:36.834" v="2168" actId="20577"/>
          <ac:spMkLst>
            <pc:docMk/>
            <pc:sldMk cId="4230483070" sldId="305"/>
            <ac:spMk id="4" creationId="{5F8E88D7-7D3F-35B9-35AA-418C495F5B0E}"/>
          </ac:spMkLst>
        </pc:spChg>
      </pc:sldChg>
      <pc:sldChg chg="modSp mod">
        <pc:chgData name="Caroline Moreno" userId="4efd1df7-c1c8-4f96-9d3a-6210b12d3b33" providerId="ADAL" clId="{5206AC43-368E-4CAC-87B0-635B41003D52}" dt="2023-12-12T19:13:01.445" v="5611" actId="20577"/>
        <pc:sldMkLst>
          <pc:docMk/>
          <pc:sldMk cId="332428988" sldId="307"/>
        </pc:sldMkLst>
        <pc:spChg chg="mod">
          <ac:chgData name="Caroline Moreno" userId="4efd1df7-c1c8-4f96-9d3a-6210b12d3b33" providerId="ADAL" clId="{5206AC43-368E-4CAC-87B0-635B41003D52}" dt="2023-12-12T18:46:58.706" v="3748" actId="20577"/>
          <ac:spMkLst>
            <pc:docMk/>
            <pc:sldMk cId="332428988" sldId="307"/>
            <ac:spMk id="2" creationId="{24261896-DCFC-9FAA-01F9-7ED1FA080A97}"/>
          </ac:spMkLst>
        </pc:spChg>
        <pc:spChg chg="mod">
          <ac:chgData name="Caroline Moreno" userId="4efd1df7-c1c8-4f96-9d3a-6210b12d3b33" providerId="ADAL" clId="{5206AC43-368E-4CAC-87B0-635B41003D52}" dt="2023-12-12T19:13:01.445" v="5611" actId="20577"/>
          <ac:spMkLst>
            <pc:docMk/>
            <pc:sldMk cId="332428988" sldId="307"/>
            <ac:spMk id="3" creationId="{03C21FBA-AF1D-427F-5B66-D663839CA3E0}"/>
          </ac:spMkLst>
        </pc:spChg>
      </pc:sldChg>
      <pc:sldChg chg="modSp mod ord modNotesTx">
        <pc:chgData name="Caroline Moreno" userId="4efd1df7-c1c8-4f96-9d3a-6210b12d3b33" providerId="ADAL" clId="{5206AC43-368E-4CAC-87B0-635B41003D52}" dt="2023-12-12T18:52:40.913" v="4244" actId="20577"/>
        <pc:sldMkLst>
          <pc:docMk/>
          <pc:sldMk cId="3481543392" sldId="308"/>
        </pc:sldMkLst>
        <pc:spChg chg="mod">
          <ac:chgData name="Caroline Moreno" userId="4efd1df7-c1c8-4f96-9d3a-6210b12d3b33" providerId="ADAL" clId="{5206AC43-368E-4CAC-87B0-635B41003D52}" dt="2023-12-12T18:52:40.913" v="4244" actId="20577"/>
          <ac:spMkLst>
            <pc:docMk/>
            <pc:sldMk cId="3481543392" sldId="308"/>
            <ac:spMk id="2" creationId="{96467BC6-B2A1-B0E7-D742-A0AA0F632C9E}"/>
          </ac:spMkLst>
        </pc:spChg>
        <pc:spChg chg="mod">
          <ac:chgData name="Caroline Moreno" userId="4efd1df7-c1c8-4f96-9d3a-6210b12d3b33" providerId="ADAL" clId="{5206AC43-368E-4CAC-87B0-635B41003D52}" dt="2023-12-12T18:50:46.418" v="4148" actId="1076"/>
          <ac:spMkLst>
            <pc:docMk/>
            <pc:sldMk cId="3481543392" sldId="308"/>
            <ac:spMk id="3" creationId="{9EE7110E-5155-61E1-F0F0-95DDD91FD3E0}"/>
          </ac:spMkLst>
        </pc:spChg>
      </pc:sldChg>
      <pc:sldChg chg="addSp delSp modSp mod ord modAnim modNotesTx">
        <pc:chgData name="Caroline Moreno" userId="4efd1df7-c1c8-4f96-9d3a-6210b12d3b33" providerId="ADAL" clId="{5206AC43-368E-4CAC-87B0-635B41003D52}" dt="2023-12-12T19:56:58.278" v="8459" actId="1076"/>
        <pc:sldMkLst>
          <pc:docMk/>
          <pc:sldMk cId="3463648822" sldId="309"/>
        </pc:sldMkLst>
        <pc:spChg chg="mod">
          <ac:chgData name="Caroline Moreno" userId="4efd1df7-c1c8-4f96-9d3a-6210b12d3b33" providerId="ADAL" clId="{5206AC43-368E-4CAC-87B0-635B41003D52}" dt="2023-12-12T19:56:58.278" v="8459" actId="1076"/>
          <ac:spMkLst>
            <pc:docMk/>
            <pc:sldMk cId="3463648822" sldId="309"/>
            <ac:spMk id="2" creationId="{38CD94C4-A721-C7E7-2384-BA5A7D7EDCF4}"/>
          </ac:spMkLst>
        </pc:spChg>
        <pc:spChg chg="mod">
          <ac:chgData name="Caroline Moreno" userId="4efd1df7-c1c8-4f96-9d3a-6210b12d3b33" providerId="ADAL" clId="{5206AC43-368E-4CAC-87B0-635B41003D52}" dt="2023-12-12T19:35:33.280" v="7127" actId="27636"/>
          <ac:spMkLst>
            <pc:docMk/>
            <pc:sldMk cId="3463648822" sldId="309"/>
            <ac:spMk id="3" creationId="{AE8C9E2E-1498-F972-F8B9-5206D4201BC2}"/>
          </ac:spMkLst>
        </pc:spChg>
        <pc:spChg chg="add mod">
          <ac:chgData name="Caroline Moreno" userId="4efd1df7-c1c8-4f96-9d3a-6210b12d3b33" providerId="ADAL" clId="{5206AC43-368E-4CAC-87B0-635B41003D52}" dt="2023-12-12T19:34:17.325" v="7098" actId="27636"/>
          <ac:spMkLst>
            <pc:docMk/>
            <pc:sldMk cId="3463648822" sldId="309"/>
            <ac:spMk id="4" creationId="{C2800C7A-4E7C-B970-7E37-AB2B1AEC3F60}"/>
          </ac:spMkLst>
        </pc:spChg>
        <pc:spChg chg="add del mod">
          <ac:chgData name="Caroline Moreno" userId="4efd1df7-c1c8-4f96-9d3a-6210b12d3b33" providerId="ADAL" clId="{5206AC43-368E-4CAC-87B0-635B41003D52}" dt="2023-12-12T19:36:54.586" v="7131" actId="21"/>
          <ac:spMkLst>
            <pc:docMk/>
            <pc:sldMk cId="3463648822" sldId="309"/>
            <ac:spMk id="5" creationId="{16420F4D-2242-2EA7-398C-78D429594CCA}"/>
          </ac:spMkLst>
        </pc:spChg>
      </pc:sldChg>
      <pc:sldChg chg="del">
        <pc:chgData name="Caroline Moreno" userId="4efd1df7-c1c8-4f96-9d3a-6210b12d3b33" providerId="ADAL" clId="{5206AC43-368E-4CAC-87B0-635B41003D52}" dt="2023-12-12T20:22:31.611" v="9991" actId="47"/>
        <pc:sldMkLst>
          <pc:docMk/>
          <pc:sldMk cId="113592648" sldId="310"/>
        </pc:sldMkLst>
      </pc:sldChg>
      <pc:sldChg chg="del">
        <pc:chgData name="Caroline Moreno" userId="4efd1df7-c1c8-4f96-9d3a-6210b12d3b33" providerId="ADAL" clId="{5206AC43-368E-4CAC-87B0-635B41003D52}" dt="2023-12-12T20:22:31.611" v="9991" actId="47"/>
        <pc:sldMkLst>
          <pc:docMk/>
          <pc:sldMk cId="3432082972" sldId="311"/>
        </pc:sldMkLst>
      </pc:sldChg>
      <pc:sldChg chg="del">
        <pc:chgData name="Caroline Moreno" userId="4efd1df7-c1c8-4f96-9d3a-6210b12d3b33" providerId="ADAL" clId="{5206AC43-368E-4CAC-87B0-635B41003D52}" dt="2023-12-12T20:22:31.611" v="9991" actId="47"/>
        <pc:sldMkLst>
          <pc:docMk/>
          <pc:sldMk cId="398881606" sldId="312"/>
        </pc:sldMkLst>
      </pc:sldChg>
      <pc:sldChg chg="modSp mod ord">
        <pc:chgData name="Caroline Moreno" userId="4efd1df7-c1c8-4f96-9d3a-6210b12d3b33" providerId="ADAL" clId="{5206AC43-368E-4CAC-87B0-635B41003D52}" dt="2023-12-12T19:50:33.900" v="8062" actId="20577"/>
        <pc:sldMkLst>
          <pc:docMk/>
          <pc:sldMk cId="3659355868" sldId="313"/>
        </pc:sldMkLst>
        <pc:spChg chg="mod">
          <ac:chgData name="Caroline Moreno" userId="4efd1df7-c1c8-4f96-9d3a-6210b12d3b33" providerId="ADAL" clId="{5206AC43-368E-4CAC-87B0-635B41003D52}" dt="2023-12-12T19:50:33.900" v="8062" actId="20577"/>
          <ac:spMkLst>
            <pc:docMk/>
            <pc:sldMk cId="3659355868" sldId="313"/>
            <ac:spMk id="2" creationId="{D4E42FB0-A81B-A34E-0426-0C39E5B80059}"/>
          </ac:spMkLst>
        </pc:spChg>
        <pc:spChg chg="mod">
          <ac:chgData name="Caroline Moreno" userId="4efd1df7-c1c8-4f96-9d3a-6210b12d3b33" providerId="ADAL" clId="{5206AC43-368E-4CAC-87B0-635B41003D52}" dt="2023-12-12T19:50:06.889" v="8054" actId="20577"/>
          <ac:spMkLst>
            <pc:docMk/>
            <pc:sldMk cId="3659355868" sldId="313"/>
            <ac:spMk id="3" creationId="{E8A07B3A-F3EB-7D97-16E4-A4509A3E4FF7}"/>
          </ac:spMkLst>
        </pc:spChg>
      </pc:sldChg>
      <pc:sldChg chg="modSp mod ord">
        <pc:chgData name="Caroline Moreno" userId="4efd1df7-c1c8-4f96-9d3a-6210b12d3b33" providerId="ADAL" clId="{5206AC43-368E-4CAC-87B0-635B41003D52}" dt="2023-12-12T20:00:36.937" v="8657" actId="20577"/>
        <pc:sldMkLst>
          <pc:docMk/>
          <pc:sldMk cId="848428959" sldId="314"/>
        </pc:sldMkLst>
        <pc:spChg chg="mod">
          <ac:chgData name="Caroline Moreno" userId="4efd1df7-c1c8-4f96-9d3a-6210b12d3b33" providerId="ADAL" clId="{5206AC43-368E-4CAC-87B0-635B41003D52}" dt="2023-12-12T19:13:28.104" v="5655" actId="20577"/>
          <ac:spMkLst>
            <pc:docMk/>
            <pc:sldMk cId="848428959" sldId="314"/>
            <ac:spMk id="2" creationId="{24261896-DCFC-9FAA-01F9-7ED1FA080A97}"/>
          </ac:spMkLst>
        </pc:spChg>
        <pc:spChg chg="mod">
          <ac:chgData name="Caroline Moreno" userId="4efd1df7-c1c8-4f96-9d3a-6210b12d3b33" providerId="ADAL" clId="{5206AC43-368E-4CAC-87B0-635B41003D52}" dt="2023-12-12T20:00:36.937" v="8657" actId="20577"/>
          <ac:spMkLst>
            <pc:docMk/>
            <pc:sldMk cId="848428959" sldId="314"/>
            <ac:spMk id="3" creationId="{03C21FBA-AF1D-427F-5B66-D663839CA3E0}"/>
          </ac:spMkLst>
        </pc:spChg>
      </pc:sldChg>
      <pc:sldChg chg="del">
        <pc:chgData name="Caroline Moreno" userId="4efd1df7-c1c8-4f96-9d3a-6210b12d3b33" providerId="ADAL" clId="{5206AC43-368E-4CAC-87B0-635B41003D52}" dt="2023-12-12T20:22:31.611" v="9991" actId="47"/>
        <pc:sldMkLst>
          <pc:docMk/>
          <pc:sldMk cId="819987758" sldId="315"/>
        </pc:sldMkLst>
      </pc:sldChg>
      <pc:sldChg chg="modSp new mod modNotesTx">
        <pc:chgData name="Caroline Moreno" userId="4efd1df7-c1c8-4f96-9d3a-6210b12d3b33" providerId="ADAL" clId="{5206AC43-368E-4CAC-87B0-635B41003D52}" dt="2023-12-12T17:33:11.785" v="1093" actId="108"/>
        <pc:sldMkLst>
          <pc:docMk/>
          <pc:sldMk cId="673721449" sldId="316"/>
        </pc:sldMkLst>
        <pc:spChg chg="mod">
          <ac:chgData name="Caroline Moreno" userId="4efd1df7-c1c8-4f96-9d3a-6210b12d3b33" providerId="ADAL" clId="{5206AC43-368E-4CAC-87B0-635B41003D52}" dt="2023-12-12T17:33:11.785" v="1093" actId="108"/>
          <ac:spMkLst>
            <pc:docMk/>
            <pc:sldMk cId="673721449" sldId="316"/>
            <ac:spMk id="2" creationId="{C5328A9A-F1E3-C8D4-7824-CBA40CD7E633}"/>
          </ac:spMkLst>
        </pc:spChg>
        <pc:spChg chg="mod">
          <ac:chgData name="Caroline Moreno" userId="4efd1df7-c1c8-4f96-9d3a-6210b12d3b33" providerId="ADAL" clId="{5206AC43-368E-4CAC-87B0-635B41003D52}" dt="2023-12-12T17:32:56.190" v="1078" actId="20577"/>
          <ac:spMkLst>
            <pc:docMk/>
            <pc:sldMk cId="673721449" sldId="316"/>
            <ac:spMk id="3" creationId="{E63FC795-4E5F-9F61-65D2-7DE656681F31}"/>
          </ac:spMkLst>
        </pc:spChg>
      </pc:sldChg>
      <pc:sldChg chg="modSp new mod modNotesTx">
        <pc:chgData name="Caroline Moreno" userId="4efd1df7-c1c8-4f96-9d3a-6210b12d3b33" providerId="ADAL" clId="{5206AC43-368E-4CAC-87B0-635B41003D52}" dt="2023-12-12T18:06:20.614" v="3704" actId="114"/>
        <pc:sldMkLst>
          <pc:docMk/>
          <pc:sldMk cId="4277682618" sldId="317"/>
        </pc:sldMkLst>
        <pc:spChg chg="mod">
          <ac:chgData name="Caroline Moreno" userId="4efd1df7-c1c8-4f96-9d3a-6210b12d3b33" providerId="ADAL" clId="{5206AC43-368E-4CAC-87B0-635B41003D52}" dt="2023-12-12T18:05:47.534" v="3673" actId="14100"/>
          <ac:spMkLst>
            <pc:docMk/>
            <pc:sldMk cId="4277682618" sldId="317"/>
            <ac:spMk id="2" creationId="{0C06877E-2F2F-E1DE-1E7E-04AE30DA4275}"/>
          </ac:spMkLst>
        </pc:spChg>
        <pc:spChg chg="mod">
          <ac:chgData name="Caroline Moreno" userId="4efd1df7-c1c8-4f96-9d3a-6210b12d3b33" providerId="ADAL" clId="{5206AC43-368E-4CAC-87B0-635B41003D52}" dt="2023-12-12T18:06:20.614" v="3704" actId="114"/>
          <ac:spMkLst>
            <pc:docMk/>
            <pc:sldMk cId="4277682618" sldId="317"/>
            <ac:spMk id="3" creationId="{4625FDD4-645E-CC38-5AA9-670FEC27DFE3}"/>
          </ac:spMkLst>
        </pc:spChg>
      </pc:sldChg>
      <pc:sldChg chg="new del">
        <pc:chgData name="Caroline Moreno" userId="4efd1df7-c1c8-4f96-9d3a-6210b12d3b33" providerId="ADAL" clId="{5206AC43-368E-4CAC-87B0-635B41003D52}" dt="2023-12-12T20:22:33.850" v="9992" actId="47"/>
        <pc:sldMkLst>
          <pc:docMk/>
          <pc:sldMk cId="187792751" sldId="318"/>
        </pc:sldMkLst>
      </pc:sldChg>
      <pc:sldChg chg="new del">
        <pc:chgData name="Caroline Moreno" userId="4efd1df7-c1c8-4f96-9d3a-6210b12d3b33" providerId="ADAL" clId="{5206AC43-368E-4CAC-87B0-635B41003D52}" dt="2023-12-12T18:53:40.415" v="4246" actId="680"/>
        <pc:sldMkLst>
          <pc:docMk/>
          <pc:sldMk cId="211677077" sldId="319"/>
        </pc:sldMkLst>
      </pc:sldChg>
      <pc:sldChg chg="addSp delSp modSp new mod modNotesTx">
        <pc:chgData name="Caroline Moreno" userId="4efd1df7-c1c8-4f96-9d3a-6210b12d3b33" providerId="ADAL" clId="{5206AC43-368E-4CAC-87B0-635B41003D52}" dt="2023-12-12T19:04:25.758" v="5389" actId="20577"/>
        <pc:sldMkLst>
          <pc:docMk/>
          <pc:sldMk cId="4274112292" sldId="319"/>
        </pc:sldMkLst>
        <pc:spChg chg="mod">
          <ac:chgData name="Caroline Moreno" userId="4efd1df7-c1c8-4f96-9d3a-6210b12d3b33" providerId="ADAL" clId="{5206AC43-368E-4CAC-87B0-635B41003D52}" dt="2023-12-12T18:58:25.460" v="4525" actId="20577"/>
          <ac:spMkLst>
            <pc:docMk/>
            <pc:sldMk cId="4274112292" sldId="319"/>
            <ac:spMk id="2" creationId="{BC031559-E981-2373-DBCC-8025B7A40395}"/>
          </ac:spMkLst>
        </pc:spChg>
        <pc:spChg chg="mod">
          <ac:chgData name="Caroline Moreno" userId="4efd1df7-c1c8-4f96-9d3a-6210b12d3b33" providerId="ADAL" clId="{5206AC43-368E-4CAC-87B0-635B41003D52}" dt="2023-12-12T19:03:56.142" v="5381" actId="14100"/>
          <ac:spMkLst>
            <pc:docMk/>
            <pc:sldMk cId="4274112292" sldId="319"/>
            <ac:spMk id="3" creationId="{283B842A-E23D-E348-E5D5-184E18C8A979}"/>
          </ac:spMkLst>
        </pc:spChg>
        <pc:spChg chg="add del mod">
          <ac:chgData name="Caroline Moreno" userId="4efd1df7-c1c8-4f96-9d3a-6210b12d3b33" providerId="ADAL" clId="{5206AC43-368E-4CAC-87B0-635B41003D52}" dt="2023-12-12T19:04:20.501" v="5388" actId="478"/>
          <ac:spMkLst>
            <pc:docMk/>
            <pc:sldMk cId="4274112292" sldId="319"/>
            <ac:spMk id="4" creationId="{A493A030-D801-9AFF-7B26-A44B10778A79}"/>
          </ac:spMkLst>
        </pc:spChg>
      </pc:sldChg>
      <pc:sldChg chg="addSp delSp modSp add mod modNotesTx">
        <pc:chgData name="Caroline Moreno" userId="4efd1df7-c1c8-4f96-9d3a-6210b12d3b33" providerId="ADAL" clId="{5206AC43-368E-4CAC-87B0-635B41003D52}" dt="2023-12-12T20:15:20.835" v="9704" actId="20577"/>
        <pc:sldMkLst>
          <pc:docMk/>
          <pc:sldMk cId="1702457873" sldId="320"/>
        </pc:sldMkLst>
        <pc:spChg chg="del">
          <ac:chgData name="Caroline Moreno" userId="4efd1df7-c1c8-4f96-9d3a-6210b12d3b33" providerId="ADAL" clId="{5206AC43-368E-4CAC-87B0-635B41003D52}" dt="2023-12-12T19:04:36.932" v="5391" actId="478"/>
          <ac:spMkLst>
            <pc:docMk/>
            <pc:sldMk cId="1702457873" sldId="320"/>
            <ac:spMk id="3" creationId="{283B842A-E23D-E348-E5D5-184E18C8A979}"/>
          </ac:spMkLst>
        </pc:spChg>
        <pc:spChg chg="mod">
          <ac:chgData name="Caroline Moreno" userId="4efd1df7-c1c8-4f96-9d3a-6210b12d3b33" providerId="ADAL" clId="{5206AC43-368E-4CAC-87B0-635B41003D52}" dt="2023-12-12T19:07:08.567" v="5401" actId="404"/>
          <ac:spMkLst>
            <pc:docMk/>
            <pc:sldMk cId="1702457873" sldId="320"/>
            <ac:spMk id="4" creationId="{A493A030-D801-9AFF-7B26-A44B10778A79}"/>
          </ac:spMkLst>
        </pc:spChg>
        <pc:spChg chg="add del mod">
          <ac:chgData name="Caroline Moreno" userId="4efd1df7-c1c8-4f96-9d3a-6210b12d3b33" providerId="ADAL" clId="{5206AC43-368E-4CAC-87B0-635B41003D52}" dt="2023-12-12T19:04:39.625" v="5392" actId="478"/>
          <ac:spMkLst>
            <pc:docMk/>
            <pc:sldMk cId="1702457873" sldId="320"/>
            <ac:spMk id="6" creationId="{8F056DB6-8C11-0973-008E-FE8F42FCADE3}"/>
          </ac:spMkLst>
        </pc:spChg>
        <pc:spChg chg="add del mod">
          <ac:chgData name="Caroline Moreno" userId="4efd1df7-c1c8-4f96-9d3a-6210b12d3b33" providerId="ADAL" clId="{5206AC43-368E-4CAC-87B0-635B41003D52}" dt="2023-12-12T19:12:01.551" v="5610"/>
          <ac:spMkLst>
            <pc:docMk/>
            <pc:sldMk cId="1702457873" sldId="320"/>
            <ac:spMk id="7" creationId="{F3EF8F6C-00C8-C413-1DEA-AFD92E99590A}"/>
          </ac:spMkLst>
        </pc:spChg>
        <pc:spChg chg="add mod">
          <ac:chgData name="Caroline Moreno" userId="4efd1df7-c1c8-4f96-9d3a-6210b12d3b33" providerId="ADAL" clId="{5206AC43-368E-4CAC-87B0-635B41003D52}" dt="2023-12-12T20:11:08.712" v="9532" actId="113"/>
          <ac:spMkLst>
            <pc:docMk/>
            <pc:sldMk cId="1702457873" sldId="320"/>
            <ac:spMk id="8" creationId="{A0F047BA-5FCE-20E2-582E-64A63247F0A3}"/>
          </ac:spMkLst>
        </pc:spChg>
      </pc:sldChg>
      <pc:sldChg chg="addSp delSp modSp new mod modNotesTx">
        <pc:chgData name="Caroline Moreno" userId="4efd1df7-c1c8-4f96-9d3a-6210b12d3b33" providerId="ADAL" clId="{5206AC43-368E-4CAC-87B0-635B41003D52}" dt="2023-12-12T20:17:21.390" v="9783" actId="20577"/>
        <pc:sldMkLst>
          <pc:docMk/>
          <pc:sldMk cId="1656513324" sldId="321"/>
        </pc:sldMkLst>
        <pc:spChg chg="mod">
          <ac:chgData name="Caroline Moreno" userId="4efd1df7-c1c8-4f96-9d3a-6210b12d3b33" providerId="ADAL" clId="{5206AC43-368E-4CAC-87B0-635B41003D52}" dt="2023-12-12T19:57:01.829" v="8460" actId="108"/>
          <ac:spMkLst>
            <pc:docMk/>
            <pc:sldMk cId="1656513324" sldId="321"/>
            <ac:spMk id="2" creationId="{B966A5A5-EDCB-22D1-F69A-0B91FFD263D6}"/>
          </ac:spMkLst>
        </pc:spChg>
        <pc:spChg chg="del mod">
          <ac:chgData name="Caroline Moreno" userId="4efd1df7-c1c8-4f96-9d3a-6210b12d3b33" providerId="ADAL" clId="{5206AC43-368E-4CAC-87B0-635B41003D52}" dt="2023-12-12T19:37:09.172" v="7136" actId="478"/>
          <ac:spMkLst>
            <pc:docMk/>
            <pc:sldMk cId="1656513324" sldId="321"/>
            <ac:spMk id="3" creationId="{2478652A-EE00-70DB-12F1-AD4A30F05966}"/>
          </ac:spMkLst>
        </pc:spChg>
        <pc:spChg chg="add mod">
          <ac:chgData name="Caroline Moreno" userId="4efd1df7-c1c8-4f96-9d3a-6210b12d3b33" providerId="ADAL" clId="{5206AC43-368E-4CAC-87B0-635B41003D52}" dt="2023-12-12T19:52:32.966" v="8192" actId="20577"/>
          <ac:spMkLst>
            <pc:docMk/>
            <pc:sldMk cId="1656513324" sldId="321"/>
            <ac:spMk id="4" creationId="{052C7F21-21D1-2CC5-676F-07C0CF5501D3}"/>
          </ac:spMkLst>
        </pc:spChg>
      </pc:sldChg>
      <pc:sldChg chg="modSp new mod modNotesTx">
        <pc:chgData name="Caroline Moreno" userId="4efd1df7-c1c8-4f96-9d3a-6210b12d3b33" providerId="ADAL" clId="{5206AC43-368E-4CAC-87B0-635B41003D52}" dt="2023-12-12T20:00:13.578" v="8655" actId="20577"/>
        <pc:sldMkLst>
          <pc:docMk/>
          <pc:sldMk cId="1164597857" sldId="322"/>
        </pc:sldMkLst>
        <pc:spChg chg="mod">
          <ac:chgData name="Caroline Moreno" userId="4efd1df7-c1c8-4f96-9d3a-6210b12d3b33" providerId="ADAL" clId="{5206AC43-368E-4CAC-87B0-635B41003D52}" dt="2023-12-12T20:00:13.578" v="8655" actId="20577"/>
          <ac:spMkLst>
            <pc:docMk/>
            <pc:sldMk cId="1164597857" sldId="322"/>
            <ac:spMk id="2" creationId="{3F99AA26-7433-7E60-9FF8-C3373CBEA16D}"/>
          </ac:spMkLst>
        </pc:spChg>
        <pc:spChg chg="mod">
          <ac:chgData name="Caroline Moreno" userId="4efd1df7-c1c8-4f96-9d3a-6210b12d3b33" providerId="ADAL" clId="{5206AC43-368E-4CAC-87B0-635B41003D52}" dt="2023-12-12T19:57:09.865" v="8463" actId="27636"/>
          <ac:spMkLst>
            <pc:docMk/>
            <pc:sldMk cId="1164597857" sldId="322"/>
            <ac:spMk id="3" creationId="{63470349-C4E2-1B0E-1F13-D24F5387AA41}"/>
          </ac:spMkLst>
        </pc:spChg>
      </pc:sldChg>
      <pc:sldChg chg="modSp new mod modNotesTx">
        <pc:chgData name="Caroline Moreno" userId="4efd1df7-c1c8-4f96-9d3a-6210b12d3b33" providerId="ADAL" clId="{5206AC43-368E-4CAC-87B0-635B41003D52}" dt="2023-12-12T20:19:27.853" v="9934" actId="20577"/>
        <pc:sldMkLst>
          <pc:docMk/>
          <pc:sldMk cId="1510267747" sldId="323"/>
        </pc:sldMkLst>
        <pc:spChg chg="mod">
          <ac:chgData name="Caroline Moreno" userId="4efd1df7-c1c8-4f96-9d3a-6210b12d3b33" providerId="ADAL" clId="{5206AC43-368E-4CAC-87B0-635B41003D52}" dt="2023-12-12T20:17:44.088" v="9785" actId="1076"/>
          <ac:spMkLst>
            <pc:docMk/>
            <pc:sldMk cId="1510267747" sldId="323"/>
            <ac:spMk id="2" creationId="{7ADB97BD-5977-FBAD-B0CF-63C0812FC07F}"/>
          </ac:spMkLst>
        </pc:spChg>
        <pc:spChg chg="mod">
          <ac:chgData name="Caroline Moreno" userId="4efd1df7-c1c8-4f96-9d3a-6210b12d3b33" providerId="ADAL" clId="{5206AC43-368E-4CAC-87B0-635B41003D52}" dt="2023-12-12T20:19:19.472" v="9933" actId="27636"/>
          <ac:spMkLst>
            <pc:docMk/>
            <pc:sldMk cId="1510267747" sldId="323"/>
            <ac:spMk id="3" creationId="{7FBDAA54-EF7E-D2FC-5014-481070138626}"/>
          </ac:spMkLst>
        </pc:spChg>
      </pc:sldChg>
      <pc:sldChg chg="new del">
        <pc:chgData name="Caroline Moreno" userId="4efd1df7-c1c8-4f96-9d3a-6210b12d3b33" providerId="ADAL" clId="{5206AC43-368E-4CAC-87B0-635B41003D52}" dt="2023-12-12T20:22:31.611" v="9991" actId="47"/>
        <pc:sldMkLst>
          <pc:docMk/>
          <pc:sldMk cId="2749173120" sldId="324"/>
        </pc:sldMkLst>
      </pc:sldChg>
      <pc:sldChg chg="modSp add mod modNotesTx">
        <pc:chgData name="Caroline Moreno" userId="4efd1df7-c1c8-4f96-9d3a-6210b12d3b33" providerId="ADAL" clId="{5206AC43-368E-4CAC-87B0-635B41003D52}" dt="2023-12-12T20:20:36.484" v="9940" actId="20577"/>
        <pc:sldMkLst>
          <pc:docMk/>
          <pc:sldMk cId="789602206" sldId="325"/>
        </pc:sldMkLst>
        <pc:spChg chg="mod">
          <ac:chgData name="Caroline Moreno" userId="4efd1df7-c1c8-4f96-9d3a-6210b12d3b33" providerId="ADAL" clId="{5206AC43-368E-4CAC-87B0-635B41003D52}" dt="2023-12-12T20:02:49.110" v="8797" actId="20577"/>
          <ac:spMkLst>
            <pc:docMk/>
            <pc:sldMk cId="789602206" sldId="325"/>
            <ac:spMk id="2" creationId="{76E3E2CD-D1DF-E45C-171F-A5A2ACDA0822}"/>
          </ac:spMkLst>
        </pc:spChg>
      </pc:sldChg>
      <pc:sldChg chg="modSp add mod modNotesTx">
        <pc:chgData name="Caroline Moreno" userId="4efd1df7-c1c8-4f96-9d3a-6210b12d3b33" providerId="ADAL" clId="{5206AC43-368E-4CAC-87B0-635B41003D52}" dt="2023-12-12T20:22:07.444" v="9990" actId="20577"/>
        <pc:sldMkLst>
          <pc:docMk/>
          <pc:sldMk cId="2935291761" sldId="326"/>
        </pc:sldMkLst>
        <pc:spChg chg="mod">
          <ac:chgData name="Caroline Moreno" userId="4efd1df7-c1c8-4f96-9d3a-6210b12d3b33" providerId="ADAL" clId="{5206AC43-368E-4CAC-87B0-635B41003D52}" dt="2023-12-12T20:21:09.739" v="9952" actId="20577"/>
          <ac:spMkLst>
            <pc:docMk/>
            <pc:sldMk cId="2935291761" sldId="326"/>
            <ac:spMk id="2" creationId="{FE95F6CF-E90A-F5F8-D1C5-D4899C1FAC5E}"/>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DF6F899-296C-4781-8954-A85557EDC9DB}" type="datetimeFigureOut">
              <a:rPr lang="en-US" smtClean="0"/>
              <a:t>1/22/2024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EDE87E-418B-4EC8-8B55-8E0E10818E5E}" type="slidenum">
              <a:rPr lang="en-US" smtClean="0"/>
              <a:t>‹#›</a:t>
            </a:fld>
            <a:endParaRPr lang="en-US"/>
          </a:p>
        </p:txBody>
      </p:sp>
    </p:spTree>
    <p:extLst>
      <p:ext uri="{BB962C8B-B14F-4D97-AF65-F5344CB8AC3E}">
        <p14:creationId xmlns:p14="http://schemas.microsoft.com/office/powerpoint/2010/main" val="1963743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DE87E-418B-4EC8-8B55-8E0E10818E5E}" type="slidenum">
              <a:rPr lang="en-US" smtClean="0"/>
              <a:t>1</a:t>
            </a:fld>
            <a:endParaRPr lang="en-US"/>
          </a:p>
        </p:txBody>
      </p:sp>
    </p:spTree>
    <p:extLst>
      <p:ext uri="{BB962C8B-B14F-4D97-AF65-F5344CB8AC3E}">
        <p14:creationId xmlns:p14="http://schemas.microsoft.com/office/powerpoint/2010/main" val="39970784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u="sng" dirty="0">
                <a:effectLst/>
                <a:latin typeface="Calibri Light" panose="020F0302020204030204" pitchFamily="34" charset="0"/>
                <a:ea typeface="Calibri" panose="020F0502020204030204" pitchFamily="34" charset="0"/>
                <a:cs typeface="Times New Roman" panose="02020603050405020304" pitchFamily="18" charset="0"/>
              </a:rPr>
              <a:t>SAY: </a:t>
            </a:r>
            <a:r>
              <a:rPr lang="en-US" sz="1800" dirty="0">
                <a:solidFill>
                  <a:srgbClr val="000000"/>
                </a:solidFill>
                <a:effectLst/>
                <a:latin typeface="Noto Sans Symbols"/>
                <a:ea typeface="Noto Sans Symbols"/>
                <a:cs typeface="Noto Sans Symbols"/>
              </a:rPr>
              <a:t>For our purposes, a “resource” is defined as any strategy -- programs, campaigns, services, or environmental strategies.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solidFill>
                <a:srgbClr val="000000"/>
              </a:solidFill>
              <a:effectLst/>
              <a:latin typeface="Noto Sans Symbols"/>
              <a:ea typeface="Noto Sans Symbols"/>
              <a:cs typeface="Noto Sans Symbol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solidFill>
                <a:srgbClr val="000000"/>
              </a:solidFill>
              <a:effectLst/>
              <a:latin typeface="Noto Sans Symbols"/>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000000"/>
                </a:solidFill>
                <a:effectLst/>
                <a:latin typeface="Noto Sans Symbols"/>
                <a:ea typeface="Calibri" panose="020F0502020204030204" pitchFamily="34" charset="0"/>
                <a:cs typeface="Times New Roman" panose="02020603050405020304" pitchFamily="18"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000000"/>
                </a:solidFill>
                <a:effectLst/>
                <a:latin typeface="Noto Sans Symbols"/>
                <a:ea typeface="Calibri" panose="020F0502020204030204" pitchFamily="34" charset="0"/>
                <a:cs typeface="Times New Roman" panose="02020603050405020304" pitchFamily="18" charset="0"/>
              </a:rPr>
              <a:t>NOTE TO FACILITATOR</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solidFill>
                  <a:srgbClr val="000000"/>
                </a:solidFill>
                <a:effectLst/>
                <a:latin typeface="Noto Sans Symbols"/>
                <a:ea typeface="Calibri" panose="020F0502020204030204" pitchFamily="34" charset="0"/>
                <a:cs typeface="Times New Roman" panose="02020603050405020304" pitchFamily="18" charset="0"/>
              </a:rPr>
              <a:t>The Social Development Strategy is prevention strategy often used with youth (but it could be used with anyone!) that increases bonding between community members and promotes “prosocial,” or positive, activities and skills. It involves offering youth opportunities to do positive things, teaching them the skills to succeed, and then rewarding or recognizing them for their achievements.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solidFill>
                <a:srgbClr val="000000"/>
              </a:solidFill>
              <a:effectLst/>
              <a:latin typeface="Noto Sans Symbols"/>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000000"/>
                </a:solidFill>
                <a:effectLst/>
                <a:latin typeface="Noto Sans Symbols"/>
                <a:ea typeface="Calibri" panose="020F0502020204030204" pitchFamily="34" charset="0"/>
                <a:cs typeface="Times New Roman" panose="02020603050405020304" pitchFamily="18" charset="0"/>
              </a:rPr>
              <a:t>For more information: https://www.communitiesthatcare.org.au/how-it-works/social-development-strategy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DAEDE87E-418B-4EC8-8B55-8E0E10818E5E}" type="slidenum">
              <a:rPr lang="en-US" smtClean="0"/>
              <a:t>10</a:t>
            </a:fld>
            <a:endParaRPr lang="en-US"/>
          </a:p>
        </p:txBody>
      </p:sp>
    </p:spTree>
    <p:extLst>
      <p:ext uri="{BB962C8B-B14F-4D97-AF65-F5344CB8AC3E}">
        <p14:creationId xmlns:p14="http://schemas.microsoft.com/office/powerpoint/2010/main" val="36533834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u="sng" dirty="0">
                <a:solidFill>
                  <a:srgbClr val="000000"/>
                </a:solidFill>
                <a:effectLst/>
                <a:latin typeface="Noto Sans Symbols"/>
                <a:ea typeface="Noto Sans Symbols"/>
                <a:cs typeface="Noto Sans Symbols"/>
              </a:rPr>
              <a:t>SAY:</a:t>
            </a:r>
            <a:r>
              <a:rPr lang="en-US" sz="1200" dirty="0">
                <a:solidFill>
                  <a:srgbClr val="000000"/>
                </a:solidFill>
                <a:effectLst/>
                <a:latin typeface="Noto Sans Symbols"/>
                <a:ea typeface="Noto Sans Symbols"/>
                <a:cs typeface="Noto Sans Symbols"/>
              </a:rPr>
              <a:t> Before we start thinking about what strategies we want to do, we need to have some sense of what’s already happening in our community; this helps us avoid duplication and can also point us towards potential partnerships to leverage existing resources.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rgbClr val="000000"/>
              </a:solidFill>
              <a:effectLst/>
              <a:latin typeface="Noto Sans Symbols"/>
              <a:ea typeface="Noto Sans Symbols"/>
              <a:cs typeface="Noto Sans Symbol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rgbClr val="000000"/>
                </a:solidFill>
                <a:effectLst/>
                <a:latin typeface="Noto Sans Symbols"/>
                <a:ea typeface="Noto Sans Symbols"/>
                <a:cs typeface="Noto Sans Symbols"/>
              </a:rPr>
              <a:t>Remember, we are only considering resources that address our prioritized CONTRIBUTING FACTORS.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rgbClr val="000000"/>
              </a:solidFill>
              <a:effectLst/>
              <a:latin typeface="Noto Sans Symbols"/>
              <a:ea typeface="Noto Sans Symbols"/>
              <a:cs typeface="Noto Sans Symbol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rgbClr val="000000"/>
              </a:solidFill>
              <a:effectLst/>
              <a:latin typeface="Noto Sans Symbols"/>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Clr>
                <a:srgbClr val="000000"/>
              </a:buClr>
              <a:buFont typeface="Arial" panose="020B0604020202020204" pitchFamily="34" charset="0"/>
              <a:buNone/>
              <a:tabLst>
                <a:tab pos="685800" algn="l"/>
              </a:tabLst>
            </a:pPr>
            <a:r>
              <a:rPr lang="en-US" sz="1200" dirty="0">
                <a:solidFill>
                  <a:srgbClr val="000000"/>
                </a:solidFill>
                <a:effectLst/>
                <a:latin typeface="Noto Sans Symbols"/>
                <a:ea typeface="Noto Sans Symbols"/>
                <a:cs typeface="Noto Sans Symbols"/>
              </a:rPr>
              <a:t>NOTE FOR FACILITATOR</a:t>
            </a:r>
          </a:p>
          <a:p>
            <a:pPr marL="171450" marR="0" lvl="0" indent="-171450">
              <a:lnSpc>
                <a:spcPct val="107000"/>
              </a:lnSpc>
              <a:spcBef>
                <a:spcPts val="0"/>
              </a:spcBef>
              <a:spcAft>
                <a:spcPts val="0"/>
              </a:spcAft>
              <a:buClr>
                <a:srgbClr val="000000"/>
              </a:buClr>
              <a:buFont typeface="Arial" panose="020B0604020202020204" pitchFamily="34" charset="0"/>
              <a:buChar char="•"/>
              <a:tabLst>
                <a:tab pos="685800" algn="l"/>
              </a:tabLst>
            </a:pPr>
            <a:r>
              <a:rPr lang="en-US" sz="1200" dirty="0">
                <a:solidFill>
                  <a:srgbClr val="000000"/>
                </a:solidFill>
                <a:effectLst/>
                <a:latin typeface="Noto Sans Symbols"/>
                <a:ea typeface="Noto Sans Symbols"/>
                <a:cs typeface="Noto Sans Symbols"/>
              </a:rPr>
              <a:t>Take notes on a flip chart sheet labelled “Community Resources”</a:t>
            </a:r>
          </a:p>
          <a:p>
            <a:pPr marL="171450" marR="0" lvl="0" indent="-171450">
              <a:lnSpc>
                <a:spcPct val="107000"/>
              </a:lnSpc>
              <a:spcBef>
                <a:spcPts val="0"/>
              </a:spcBef>
              <a:spcAft>
                <a:spcPts val="0"/>
              </a:spcAft>
              <a:buClr>
                <a:srgbClr val="000000"/>
              </a:buClr>
              <a:buFont typeface="Arial" panose="020B0604020202020204" pitchFamily="34" charset="0"/>
              <a:buChar char="•"/>
              <a:tabLst>
                <a:tab pos="685800" algn="l"/>
              </a:tabLst>
            </a:pPr>
            <a:endParaRPr lang="en-US" sz="1200" dirty="0">
              <a:solidFill>
                <a:srgbClr val="000000"/>
              </a:solidFill>
              <a:effectLst/>
              <a:latin typeface="Noto Sans Symbols"/>
              <a:ea typeface="Noto Sans Symbols"/>
              <a:cs typeface="Noto Sans Symbols"/>
            </a:endParaRPr>
          </a:p>
          <a:p>
            <a:pPr marL="171450" marR="0" lvl="0" indent="-171450">
              <a:lnSpc>
                <a:spcPct val="107000"/>
              </a:lnSpc>
              <a:spcBef>
                <a:spcPts val="0"/>
              </a:spcBef>
              <a:spcAft>
                <a:spcPts val="0"/>
              </a:spcAft>
              <a:buClr>
                <a:srgbClr val="000000"/>
              </a:buClr>
              <a:buFont typeface="Arial" panose="020B0604020202020204" pitchFamily="34" charset="0"/>
              <a:buChar char="•"/>
              <a:tabLst>
                <a:tab pos="685800" algn="l"/>
              </a:tabLst>
            </a:pPr>
            <a:r>
              <a:rPr lang="en-US" sz="1200" dirty="0">
                <a:solidFill>
                  <a:srgbClr val="000000"/>
                </a:solidFill>
                <a:effectLst/>
                <a:latin typeface="Noto Sans Symbols"/>
                <a:ea typeface="Noto Sans Symbols"/>
                <a:cs typeface="Noto Sans Symbols"/>
              </a:rPr>
              <a:t>You should have </a:t>
            </a:r>
            <a:r>
              <a:rPr lang="en-US" sz="1200" b="1" dirty="0">
                <a:solidFill>
                  <a:srgbClr val="000000"/>
                </a:solidFill>
                <a:effectLst/>
                <a:latin typeface="Noto Sans Symbols"/>
                <a:ea typeface="Noto Sans Symbols"/>
                <a:cs typeface="Noto Sans Symbols"/>
              </a:rPr>
              <a:t>one Community Resources flip chart for each prioritized contributing factor</a:t>
            </a:r>
            <a:r>
              <a:rPr lang="en-US" sz="1200" dirty="0">
                <a:solidFill>
                  <a:srgbClr val="000000"/>
                </a:solidFill>
                <a:effectLst/>
                <a:latin typeface="Noto Sans Symbols"/>
                <a:ea typeface="Noto Sans Symbols"/>
                <a:cs typeface="Noto Sans Symbols"/>
              </a:rPr>
              <a:t>.</a:t>
            </a:r>
          </a:p>
        </p:txBody>
      </p:sp>
      <p:sp>
        <p:nvSpPr>
          <p:cNvPr id="4" name="Slide Number Placeholder 3"/>
          <p:cNvSpPr>
            <a:spLocks noGrp="1"/>
          </p:cNvSpPr>
          <p:nvPr>
            <p:ph type="sldNum" sz="quarter" idx="5"/>
          </p:nvPr>
        </p:nvSpPr>
        <p:spPr/>
        <p:txBody>
          <a:bodyPr/>
          <a:lstStyle/>
          <a:p>
            <a:fld id="{DAEDE87E-418B-4EC8-8B55-8E0E10818E5E}" type="slidenum">
              <a:rPr lang="en-US" smtClean="0"/>
              <a:t>11</a:t>
            </a:fld>
            <a:endParaRPr lang="en-US"/>
          </a:p>
        </p:txBody>
      </p:sp>
    </p:spTree>
    <p:extLst>
      <p:ext uri="{BB962C8B-B14F-4D97-AF65-F5344CB8AC3E}">
        <p14:creationId xmlns:p14="http://schemas.microsoft.com/office/powerpoint/2010/main" val="22484632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DE87E-418B-4EC8-8B55-8E0E10818E5E}" type="slidenum">
              <a:rPr lang="en-US" smtClean="0"/>
              <a:t>12</a:t>
            </a:fld>
            <a:endParaRPr lang="en-US"/>
          </a:p>
        </p:txBody>
      </p:sp>
    </p:spTree>
    <p:extLst>
      <p:ext uri="{BB962C8B-B14F-4D97-AF65-F5344CB8AC3E}">
        <p14:creationId xmlns:p14="http://schemas.microsoft.com/office/powerpoint/2010/main" val="28397811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u="sng" dirty="0"/>
              <a:t>SAY: </a:t>
            </a:r>
            <a:r>
              <a:rPr lang="en-US" dirty="0"/>
              <a:t>Let’s break up into three groups to review the Selecting Strategies to Create Change Information Sheet.</a:t>
            </a:r>
          </a:p>
          <a:p>
            <a:endParaRPr lang="en-US" dirty="0"/>
          </a:p>
          <a:p>
            <a:r>
              <a:rPr lang="en-US" dirty="0"/>
              <a:t>Group 1 will review section 1, and so on. We’ll take 3-4 minutes to review in our small group paying specific attention to the three points on the slide. Then we’ll get back together and give each group 30 seconds to highlight their major take-aways from their section. </a:t>
            </a:r>
          </a:p>
        </p:txBody>
      </p:sp>
      <p:sp>
        <p:nvSpPr>
          <p:cNvPr id="4" name="Slide Number Placeholder 3"/>
          <p:cNvSpPr>
            <a:spLocks noGrp="1"/>
          </p:cNvSpPr>
          <p:nvPr>
            <p:ph type="sldNum" sz="quarter" idx="5"/>
          </p:nvPr>
        </p:nvSpPr>
        <p:spPr/>
        <p:txBody>
          <a:bodyPr/>
          <a:lstStyle/>
          <a:p>
            <a:fld id="{DAEDE87E-418B-4EC8-8B55-8E0E10818E5E}" type="slidenum">
              <a:rPr lang="en-US" smtClean="0"/>
              <a:t>13</a:t>
            </a:fld>
            <a:endParaRPr lang="en-US"/>
          </a:p>
        </p:txBody>
      </p:sp>
    </p:spTree>
    <p:extLst>
      <p:ext uri="{BB962C8B-B14F-4D97-AF65-F5344CB8AC3E}">
        <p14:creationId xmlns:p14="http://schemas.microsoft.com/office/powerpoint/2010/main" val="35429434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u="sng" dirty="0"/>
              <a:t>SAY: </a:t>
            </a:r>
            <a:r>
              <a:rPr lang="en-US" b="0" u="none" dirty="0"/>
              <a:t>Here are some key take-aways from the information sheet. Overall, we are looking for strategies that:</a:t>
            </a:r>
          </a:p>
          <a:p>
            <a:endParaRPr lang="en-US" dirty="0"/>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solidFill>
                  <a:srgbClr val="B35F06"/>
                </a:solidFill>
                <a:effectLst/>
                <a:latin typeface="Calibri" panose="020F0502020204030204" pitchFamily="34" charset="0"/>
                <a:ea typeface="Calibri" panose="020F0502020204030204" pitchFamily="34" charset="0"/>
                <a:cs typeface="Calibri" panose="020F0502020204030204" pitchFamily="34" charset="0"/>
              </a:rPr>
              <a:t>Fill </a:t>
            </a:r>
            <a:r>
              <a:rPr lang="en-US" sz="1200" dirty="0">
                <a:solidFill>
                  <a:srgbClr val="B35F06"/>
                </a:solidFill>
                <a:effectLst/>
                <a:latin typeface="+mj-lt"/>
                <a:ea typeface="Calibri" panose="020F0502020204030204" pitchFamily="34" charset="0"/>
                <a:cs typeface="Calibri" panose="020F0502020204030204" pitchFamily="34" charset="0"/>
              </a:rPr>
              <a:t>gaps in the existing resources, e.g. Providing opportunities for after school activities at a school that has none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solidFill>
                  <a:srgbClr val="B35F06"/>
                </a:solidFill>
                <a:effectLst/>
                <a:latin typeface="+mj-lt"/>
                <a:ea typeface="Calibri" panose="020F0502020204030204" pitchFamily="34" charset="0"/>
                <a:cs typeface="Calibri" panose="020F0502020204030204" pitchFamily="34" charset="0"/>
              </a:rPr>
              <a:t>Or expand existing resources, e.g., Expanding an existing program to reach our focus population</a:t>
            </a:r>
            <a:endParaRPr lang="en-US" sz="1200" dirty="0">
              <a:latin typeface="+mj-lt"/>
            </a:endParaRPr>
          </a:p>
          <a:p>
            <a:pPr marL="171450" indent="-171450">
              <a:buFont typeface="Arial" panose="020B0604020202020204" pitchFamily="34" charset="0"/>
              <a:buChar char="•"/>
            </a:pPr>
            <a:r>
              <a:rPr lang="en-US" sz="1200" dirty="0">
                <a:latin typeface="+mj-lt"/>
              </a:rPr>
              <a:t>Are practical for our coalition = we are able to implement them based on our constraints </a:t>
            </a:r>
          </a:p>
          <a:p>
            <a:pPr marL="171450" indent="-171450">
              <a:buFont typeface="Arial" panose="020B0604020202020204" pitchFamily="34" charset="0"/>
              <a:buChar char="•"/>
            </a:pPr>
            <a:r>
              <a:rPr lang="en-US" sz="1200" dirty="0">
                <a:latin typeface="+mj-lt"/>
              </a:rPr>
              <a:t>Will be well-received in our community</a:t>
            </a:r>
          </a:p>
          <a:p>
            <a:pPr marL="171450" indent="-171450">
              <a:buFont typeface="Arial" panose="020B0604020202020204" pitchFamily="34" charset="0"/>
              <a:buChar char="•"/>
            </a:pPr>
            <a:r>
              <a:rPr lang="en-US" sz="1200" dirty="0">
                <a:latin typeface="+mj-lt"/>
              </a:rPr>
              <a:t>Have been shown to affect our prioritized contributing factors </a:t>
            </a:r>
          </a:p>
          <a:p>
            <a:pPr marL="171450" indent="-171450">
              <a:buFont typeface="Arial" panose="020B0604020202020204" pitchFamily="34" charset="0"/>
              <a:buChar char="•"/>
            </a:pPr>
            <a:r>
              <a:rPr lang="en-US" sz="1200" dirty="0">
                <a:latin typeface="+mj-lt"/>
              </a:rPr>
              <a:t>Will reach or serve enough people, and</a:t>
            </a:r>
          </a:p>
          <a:p>
            <a:pPr marL="171450" indent="-171450">
              <a:buFont typeface="Arial" panose="020B0604020202020204" pitchFamily="34" charset="0"/>
              <a:buChar char="•"/>
            </a:pPr>
            <a:r>
              <a:rPr lang="en-US" sz="1200" dirty="0">
                <a:latin typeface="+mj-lt"/>
              </a:rPr>
              <a:t>Altogether make up </a:t>
            </a:r>
            <a:r>
              <a:rPr lang="en-US" dirty="0"/>
              <a:t>a diverse set of strategies = Are we considering all 7 types of strategies outlined in the information sheet?</a:t>
            </a:r>
          </a:p>
          <a:p>
            <a:pPr marL="171450" indent="-171450">
              <a:buFont typeface="Arial" panose="020B0604020202020204" pitchFamily="34" charset="0"/>
              <a:buChar char="•"/>
            </a:pPr>
            <a:endParaRPr lang="en-US" dirty="0"/>
          </a:p>
          <a:p>
            <a:pPr marL="0" indent="0">
              <a:buFont typeface="Arial" panose="020B0604020202020204" pitchFamily="34" charset="0"/>
              <a:buNone/>
            </a:pPr>
            <a:r>
              <a:rPr lang="en-US" dirty="0"/>
              <a:t>That’s a lot to remember, but, generally speaking, how does that sound to you?</a:t>
            </a:r>
          </a:p>
        </p:txBody>
      </p:sp>
      <p:sp>
        <p:nvSpPr>
          <p:cNvPr id="4" name="Slide Number Placeholder 3"/>
          <p:cNvSpPr>
            <a:spLocks noGrp="1"/>
          </p:cNvSpPr>
          <p:nvPr>
            <p:ph type="sldNum" sz="quarter" idx="5"/>
          </p:nvPr>
        </p:nvSpPr>
        <p:spPr/>
        <p:txBody>
          <a:bodyPr/>
          <a:lstStyle/>
          <a:p>
            <a:fld id="{DAEDE87E-418B-4EC8-8B55-8E0E10818E5E}" type="slidenum">
              <a:rPr lang="en-US" smtClean="0"/>
              <a:t>14</a:t>
            </a:fld>
            <a:endParaRPr lang="en-US"/>
          </a:p>
        </p:txBody>
      </p:sp>
    </p:spTree>
    <p:extLst>
      <p:ext uri="{BB962C8B-B14F-4D97-AF65-F5344CB8AC3E}">
        <p14:creationId xmlns:p14="http://schemas.microsoft.com/office/powerpoint/2010/main" val="41787327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nSpc>
                <a:spcPct val="106000"/>
              </a:lnSpc>
              <a:spcBef>
                <a:spcPts val="0"/>
              </a:spcBef>
              <a:spcAft>
                <a:spcPts val="0"/>
              </a:spcAft>
              <a:buFont typeface="Symbol" panose="05050102010706020507" pitchFamily="18" charset="2"/>
              <a:buNone/>
            </a:pPr>
            <a:r>
              <a:rPr lang="en-US" sz="1800" b="1" u="sng" dirty="0">
                <a:effectLst/>
                <a:latin typeface="Calibri Light" panose="020F0302020204030204" pitchFamily="34" charset="0"/>
                <a:ea typeface="Calibri" panose="020F0502020204030204" pitchFamily="34" charset="0"/>
                <a:cs typeface="Times New Roman" panose="02020603050405020304" pitchFamily="18" charset="0"/>
              </a:rPr>
              <a:t>SAY: </a:t>
            </a:r>
            <a:r>
              <a:rPr lang="en-US" sz="1800" b="0" u="none" dirty="0">
                <a:effectLst/>
                <a:latin typeface="Calibri Light" panose="020F0302020204030204" pitchFamily="34" charset="0"/>
                <a:ea typeface="Calibri" panose="020F0502020204030204" pitchFamily="34" charset="0"/>
                <a:cs typeface="Times New Roman" panose="02020603050405020304" pitchFamily="18" charset="0"/>
              </a:rPr>
              <a:t>Before we start researching strategies, we need to be thoughtful about our capabilities. What are some constraints that could stop us from implementing certain strategies? What are some assets we have that could help us implement?</a:t>
            </a:r>
          </a:p>
          <a:p>
            <a:pPr marL="0" marR="0" lvl="0" indent="0">
              <a:lnSpc>
                <a:spcPct val="106000"/>
              </a:lnSpc>
              <a:spcBef>
                <a:spcPts val="0"/>
              </a:spcBef>
              <a:spcAft>
                <a:spcPts val="0"/>
              </a:spcAft>
              <a:buFont typeface="Symbol" panose="05050102010706020507" pitchFamily="18" charset="2"/>
              <a:buNone/>
            </a:pPr>
            <a:endParaRPr lang="en-US" sz="1800" b="0" u="none" dirty="0">
              <a:effectLst/>
              <a:latin typeface="Calibri Light" panose="020F0302020204030204" pitchFamily="34" charset="0"/>
              <a:ea typeface="Calibri" panose="020F0502020204030204" pitchFamily="34" charset="0"/>
              <a:cs typeface="Times New Roman" panose="02020603050405020304" pitchFamily="18" charset="0"/>
            </a:endParaRPr>
          </a:p>
          <a:p>
            <a:pPr marL="0" marR="0" lvl="0" indent="0">
              <a:lnSpc>
                <a:spcPct val="106000"/>
              </a:lnSpc>
              <a:spcBef>
                <a:spcPts val="0"/>
              </a:spcBef>
              <a:spcAft>
                <a:spcPts val="0"/>
              </a:spcAft>
              <a:buFont typeface="Symbol" panose="05050102010706020507" pitchFamily="18" charset="2"/>
              <a:buNone/>
            </a:pPr>
            <a:endParaRPr lang="en-US" sz="1800" dirty="0">
              <a:effectLst/>
              <a:latin typeface="Calibri Light" panose="020F0302020204030204" pitchFamily="34" charset="0"/>
              <a:ea typeface="Calibri" panose="020F0502020204030204" pitchFamily="34" charset="0"/>
              <a:cs typeface="Times New Roman" panose="02020603050405020304" pitchFamily="18" charset="0"/>
            </a:endParaRPr>
          </a:p>
          <a:p>
            <a:pPr marL="0" marR="0" lvl="0" indent="0">
              <a:lnSpc>
                <a:spcPct val="106000"/>
              </a:lnSpc>
              <a:spcBef>
                <a:spcPts val="0"/>
              </a:spcBef>
              <a:spcAft>
                <a:spcPts val="0"/>
              </a:spcAft>
              <a:buFont typeface="Symbol" panose="05050102010706020507" pitchFamily="18" charset="2"/>
              <a:buNone/>
            </a:pPr>
            <a:r>
              <a:rPr lang="en-US" sz="1800" dirty="0">
                <a:effectLst/>
                <a:latin typeface="Calibri Light" panose="020F0302020204030204" pitchFamily="34" charset="0"/>
                <a:ea typeface="Calibri" panose="020F0502020204030204" pitchFamily="34" charset="0"/>
                <a:cs typeface="Times New Roman" panose="02020603050405020304" pitchFamily="18" charset="0"/>
              </a:rPr>
              <a:t>~</a:t>
            </a:r>
          </a:p>
          <a:p>
            <a:pPr marL="0" marR="0" lvl="0" indent="0">
              <a:lnSpc>
                <a:spcPct val="106000"/>
              </a:lnSpc>
              <a:spcBef>
                <a:spcPts val="0"/>
              </a:spcBef>
              <a:spcAft>
                <a:spcPts val="0"/>
              </a:spcAft>
              <a:buFont typeface="Symbol" panose="05050102010706020507" pitchFamily="18" charset="2"/>
              <a:buNone/>
            </a:pPr>
            <a:r>
              <a:rPr lang="en-US" sz="1800" dirty="0">
                <a:effectLst/>
                <a:latin typeface="Calibri Light" panose="020F0302020204030204" pitchFamily="34" charset="0"/>
                <a:ea typeface="Calibri" panose="020F0502020204030204" pitchFamily="34" charset="0"/>
                <a:cs typeface="Times New Roman" panose="02020603050405020304" pitchFamily="18" charset="0"/>
              </a:rPr>
              <a:t>NOTE TO FACLITATOR</a:t>
            </a:r>
          </a:p>
          <a:p>
            <a:pPr marL="285750" marR="0" lvl="0" indent="-285750">
              <a:lnSpc>
                <a:spcPct val="106000"/>
              </a:lnSpc>
              <a:spcBef>
                <a:spcPts val="0"/>
              </a:spcBef>
              <a:spcAft>
                <a:spcPts val="0"/>
              </a:spcAft>
              <a:buFont typeface="Arial" panose="020B0604020202020204" pitchFamily="34" charset="0"/>
              <a:buChar char="•"/>
            </a:pPr>
            <a:r>
              <a:rPr lang="en-US" sz="1800" dirty="0">
                <a:effectLst/>
                <a:latin typeface="Calibri Light" panose="020F0302020204030204" pitchFamily="34" charset="0"/>
                <a:ea typeface="Calibri" panose="020F0502020204030204" pitchFamily="34" charset="0"/>
                <a:cs typeface="Times New Roman" panose="02020603050405020304" pitchFamily="18" charset="0"/>
              </a:rPr>
              <a:t>Take notes on the “Constraints &amp; Assets” flip chart</a:t>
            </a:r>
          </a:p>
        </p:txBody>
      </p:sp>
      <p:sp>
        <p:nvSpPr>
          <p:cNvPr id="4" name="Slide Number Placeholder 3"/>
          <p:cNvSpPr>
            <a:spLocks noGrp="1"/>
          </p:cNvSpPr>
          <p:nvPr>
            <p:ph type="sldNum" sz="quarter" idx="5"/>
          </p:nvPr>
        </p:nvSpPr>
        <p:spPr/>
        <p:txBody>
          <a:bodyPr/>
          <a:lstStyle/>
          <a:p>
            <a:fld id="{DAEDE87E-418B-4EC8-8B55-8E0E10818E5E}" type="slidenum">
              <a:rPr lang="en-US" smtClean="0"/>
              <a:t>15</a:t>
            </a:fld>
            <a:endParaRPr lang="en-US"/>
          </a:p>
        </p:txBody>
      </p:sp>
    </p:spTree>
    <p:extLst>
      <p:ext uri="{BB962C8B-B14F-4D97-AF65-F5344CB8AC3E}">
        <p14:creationId xmlns:p14="http://schemas.microsoft.com/office/powerpoint/2010/main" val="11851009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DE87E-418B-4EC8-8B55-8E0E10818E5E}" type="slidenum">
              <a:rPr lang="en-US" smtClean="0"/>
              <a:t>16</a:t>
            </a:fld>
            <a:endParaRPr lang="en-US"/>
          </a:p>
        </p:txBody>
      </p:sp>
    </p:spTree>
    <p:extLst>
      <p:ext uri="{BB962C8B-B14F-4D97-AF65-F5344CB8AC3E}">
        <p14:creationId xmlns:p14="http://schemas.microsoft.com/office/powerpoint/2010/main" val="82122871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u="sng" dirty="0"/>
              <a:t>SAY: </a:t>
            </a:r>
            <a:r>
              <a:rPr lang="en-US" dirty="0"/>
              <a:t>Based on the criteria we just reviewed, we’re now going to brainstorm a short list of strategies that we think will get results for our contributing factors.</a:t>
            </a:r>
          </a:p>
          <a:p>
            <a:endParaRPr lang="en-US" dirty="0"/>
          </a:p>
          <a:p>
            <a:r>
              <a:rPr lang="en-US" dirty="0"/>
              <a:t>After this, we are going to spend time researching evidence-based strategies, so don’t get too attached to the strategies we discuss now. Keep an open mind! This conversation is just to get an idea of what types of strategies are on our minds now.</a:t>
            </a:r>
          </a:p>
          <a:p>
            <a:endParaRPr lang="en-US" dirty="0"/>
          </a:p>
          <a:p>
            <a:endParaRPr lang="en-US" dirty="0"/>
          </a:p>
          <a:p>
            <a:r>
              <a:rPr lang="en-US" dirty="0"/>
              <a:t>~</a:t>
            </a:r>
          </a:p>
          <a:p>
            <a:r>
              <a:rPr lang="en-US" dirty="0"/>
              <a:t>NOTE TO FACILITATOR</a:t>
            </a:r>
          </a:p>
          <a:p>
            <a:pPr marL="171450" indent="-171450">
              <a:buFont typeface="Arial" panose="020B0604020202020204" pitchFamily="34" charset="0"/>
              <a:buChar char="•"/>
            </a:pPr>
            <a:r>
              <a:rPr lang="en-US" dirty="0"/>
              <a:t>Post one flip chart sheet for each contributing factor you are addressing. Write the ideas for strategies on the appropriate sheet.</a:t>
            </a:r>
          </a:p>
          <a:p>
            <a:pPr marL="171450" indent="-171450">
              <a:buFont typeface="Arial" panose="020B0604020202020204" pitchFamily="34" charset="0"/>
              <a:buChar char="•"/>
            </a:pPr>
            <a:endParaRPr lang="en-US" dirty="0"/>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solidFill>
                  <a:srgbClr val="000000"/>
                </a:solidFill>
                <a:effectLst/>
                <a:latin typeface="Noto Sans Symbols"/>
                <a:ea typeface="Noto Sans Symbols"/>
                <a:cs typeface="Noto Sans Symbols"/>
              </a:rPr>
              <a:t>If a strategy impacts multiple issues, great! Record it on each sheet. </a:t>
            </a:r>
          </a:p>
        </p:txBody>
      </p:sp>
      <p:sp>
        <p:nvSpPr>
          <p:cNvPr id="4" name="Slide Number Placeholder 3"/>
          <p:cNvSpPr>
            <a:spLocks noGrp="1"/>
          </p:cNvSpPr>
          <p:nvPr>
            <p:ph type="sldNum" sz="quarter" idx="5"/>
          </p:nvPr>
        </p:nvSpPr>
        <p:spPr/>
        <p:txBody>
          <a:bodyPr/>
          <a:lstStyle/>
          <a:p>
            <a:fld id="{DAEDE87E-418B-4EC8-8B55-8E0E10818E5E}" type="slidenum">
              <a:rPr lang="en-US" smtClean="0"/>
              <a:t>17</a:t>
            </a:fld>
            <a:endParaRPr lang="en-US"/>
          </a:p>
        </p:txBody>
      </p:sp>
    </p:spTree>
    <p:extLst>
      <p:ext uri="{BB962C8B-B14F-4D97-AF65-F5344CB8AC3E}">
        <p14:creationId xmlns:p14="http://schemas.microsoft.com/office/powerpoint/2010/main" val="296980346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nSpc>
                <a:spcPct val="107000"/>
              </a:lnSpc>
              <a:spcBef>
                <a:spcPts val="0"/>
              </a:spcBef>
              <a:spcAft>
                <a:spcPts val="0"/>
              </a:spcAft>
              <a:buClr>
                <a:srgbClr val="000000"/>
              </a:buClr>
              <a:buFont typeface="Arial" panose="020B0604020202020204" pitchFamily="34" charset="0"/>
              <a:buNone/>
              <a:tabLst>
                <a:tab pos="685800" algn="l"/>
              </a:tabLst>
            </a:pPr>
            <a:r>
              <a:rPr lang="en-US" sz="1800" b="1" u="sng" dirty="0">
                <a:effectLst/>
                <a:latin typeface="Noto Sans Symbols"/>
                <a:ea typeface="Noto Sans Symbols"/>
                <a:cs typeface="Noto Sans Symbols"/>
              </a:rPr>
              <a:t>SAY: </a:t>
            </a:r>
            <a:r>
              <a:rPr lang="en-US" sz="1800" dirty="0">
                <a:effectLst/>
                <a:latin typeface="Noto Sans Symbols"/>
                <a:ea typeface="Noto Sans Symbols"/>
                <a:cs typeface="Noto Sans Symbols"/>
              </a:rPr>
              <a:t>We’re now going to divvy up the workload and conduct 30 minutes of research on strategies. You can research on your own or sit with someone else and discuss as you go.</a:t>
            </a:r>
          </a:p>
          <a:p>
            <a:pPr marL="0" marR="0" lvl="0" indent="0">
              <a:lnSpc>
                <a:spcPct val="107000"/>
              </a:lnSpc>
              <a:spcBef>
                <a:spcPts val="0"/>
              </a:spcBef>
              <a:spcAft>
                <a:spcPts val="0"/>
              </a:spcAft>
              <a:buClr>
                <a:srgbClr val="000000"/>
              </a:buClr>
              <a:buFont typeface="Arial" panose="020B0604020202020204" pitchFamily="34" charset="0"/>
              <a:buNone/>
              <a:tabLst>
                <a:tab pos="685800" algn="l"/>
              </a:tabLst>
            </a:pPr>
            <a:endParaRPr lang="en-US" sz="1800" dirty="0">
              <a:effectLst/>
              <a:latin typeface="Noto Sans Symbols"/>
              <a:ea typeface="Noto Sans Symbols"/>
              <a:cs typeface="Noto Sans Symbols"/>
            </a:endParaRPr>
          </a:p>
          <a:p>
            <a:pPr marL="0" marR="0" lvl="0" indent="0">
              <a:lnSpc>
                <a:spcPct val="107000"/>
              </a:lnSpc>
              <a:spcBef>
                <a:spcPts val="0"/>
              </a:spcBef>
              <a:spcAft>
                <a:spcPts val="0"/>
              </a:spcAft>
              <a:buClr>
                <a:srgbClr val="000000"/>
              </a:buClr>
              <a:buFont typeface="Arial" panose="020B0604020202020204" pitchFamily="34" charset="0"/>
              <a:buNone/>
              <a:tabLst>
                <a:tab pos="685800" algn="l"/>
              </a:tabLst>
            </a:pPr>
            <a:r>
              <a:rPr lang="en-US" sz="1800" dirty="0">
                <a:effectLst/>
                <a:latin typeface="Noto Sans Symbols"/>
                <a:ea typeface="Noto Sans Symbols"/>
                <a:cs typeface="Noto Sans Symbols"/>
              </a:rPr>
              <a:t>Look at the sources on the Selecting Strategies Information Sheet. Let’s decide who will review each source.</a:t>
            </a:r>
          </a:p>
          <a:p>
            <a:pPr marL="0" marR="0" lvl="0" indent="0">
              <a:lnSpc>
                <a:spcPct val="107000"/>
              </a:lnSpc>
              <a:spcBef>
                <a:spcPts val="0"/>
              </a:spcBef>
              <a:spcAft>
                <a:spcPts val="0"/>
              </a:spcAft>
              <a:buClr>
                <a:srgbClr val="000000"/>
              </a:buClr>
              <a:buFont typeface="Arial" panose="020B0604020202020204" pitchFamily="34" charset="0"/>
              <a:buNone/>
              <a:tabLst>
                <a:tab pos="685800" algn="l"/>
              </a:tabLst>
            </a:pPr>
            <a:endParaRPr lang="en-US" sz="1800" dirty="0">
              <a:effectLst/>
              <a:latin typeface="Noto Sans Symbols"/>
              <a:ea typeface="Noto Sans Symbols"/>
              <a:cs typeface="Noto Sans Symbols"/>
            </a:endParaRPr>
          </a:p>
          <a:p>
            <a:pPr marL="0" marR="0" lvl="0" indent="0">
              <a:lnSpc>
                <a:spcPct val="107000"/>
              </a:lnSpc>
              <a:spcBef>
                <a:spcPts val="0"/>
              </a:spcBef>
              <a:spcAft>
                <a:spcPts val="0"/>
              </a:spcAft>
              <a:buClr>
                <a:srgbClr val="000000"/>
              </a:buClr>
              <a:buFont typeface="Arial" panose="020B0604020202020204" pitchFamily="34" charset="0"/>
              <a:buNone/>
              <a:tabLst>
                <a:tab pos="685800" algn="l"/>
              </a:tabLst>
            </a:pPr>
            <a:r>
              <a:rPr lang="en-US" sz="1800" dirty="0">
                <a:effectLst/>
                <a:latin typeface="Noto Sans Symbols"/>
                <a:ea typeface="Noto Sans Symbols"/>
                <a:cs typeface="Noto Sans Symbols"/>
              </a:rPr>
              <a:t>You’re going to start with the strategies we just discussed. Can you find any similar strategies that have research to show they work? If not, what strategies can you find that look like they will impact our contributing factors and be possible for the coalition to tackle?</a:t>
            </a:r>
          </a:p>
          <a:p>
            <a:pPr marL="0" marR="0" lvl="0" indent="0">
              <a:lnSpc>
                <a:spcPct val="107000"/>
              </a:lnSpc>
              <a:spcBef>
                <a:spcPts val="0"/>
              </a:spcBef>
              <a:spcAft>
                <a:spcPts val="0"/>
              </a:spcAft>
              <a:buClr>
                <a:srgbClr val="000000"/>
              </a:buClr>
              <a:buFont typeface="Arial" panose="020B0604020202020204" pitchFamily="34" charset="0"/>
              <a:buNone/>
              <a:tabLst>
                <a:tab pos="685800" algn="l"/>
              </a:tabLst>
            </a:pPr>
            <a:endParaRPr lang="en-US" sz="1800" dirty="0">
              <a:effectLst/>
              <a:latin typeface="Noto Sans Symbols"/>
              <a:ea typeface="Noto Sans Symbols"/>
              <a:cs typeface="Noto Sans Symbols"/>
            </a:endParaRPr>
          </a:p>
          <a:p>
            <a:pPr marL="0" marR="0" lvl="0" indent="0">
              <a:lnSpc>
                <a:spcPct val="107000"/>
              </a:lnSpc>
              <a:spcBef>
                <a:spcPts val="0"/>
              </a:spcBef>
              <a:spcAft>
                <a:spcPts val="0"/>
              </a:spcAft>
              <a:buClr>
                <a:srgbClr val="000000"/>
              </a:buClr>
              <a:buFont typeface="Arial" panose="020B0604020202020204" pitchFamily="34" charset="0"/>
              <a:buNone/>
              <a:tabLst>
                <a:tab pos="685800" algn="l"/>
              </a:tabLst>
            </a:pPr>
            <a:r>
              <a:rPr lang="en-US" sz="1800" dirty="0">
                <a:effectLst/>
                <a:latin typeface="Noto Sans Symbols"/>
                <a:ea typeface="Noto Sans Symbols"/>
                <a:cs typeface="Noto Sans Symbols"/>
              </a:rPr>
              <a:t>Make a list of your top discovered strategies with any notes (including where you found the strategy!), and we will share out after we’re through researching.</a:t>
            </a:r>
          </a:p>
          <a:p>
            <a:pPr marL="0" marR="0" lvl="0" indent="0">
              <a:lnSpc>
                <a:spcPct val="107000"/>
              </a:lnSpc>
              <a:spcBef>
                <a:spcPts val="0"/>
              </a:spcBef>
              <a:spcAft>
                <a:spcPts val="0"/>
              </a:spcAft>
              <a:buClr>
                <a:srgbClr val="000000"/>
              </a:buClr>
              <a:buFont typeface="Arial" panose="020B0604020202020204" pitchFamily="34" charset="0"/>
              <a:buNone/>
              <a:tabLst>
                <a:tab pos="685800" algn="l"/>
              </a:tabLst>
            </a:pPr>
            <a:endParaRPr lang="en-US" sz="1800" dirty="0">
              <a:effectLst/>
              <a:latin typeface="Noto Sans Symbols"/>
              <a:ea typeface="Noto Sans Symbols"/>
              <a:cs typeface="Noto Sans Symbols"/>
            </a:endParaRPr>
          </a:p>
          <a:p>
            <a:pPr marL="0" marR="0" lvl="0" indent="0">
              <a:lnSpc>
                <a:spcPct val="107000"/>
              </a:lnSpc>
              <a:spcBef>
                <a:spcPts val="0"/>
              </a:spcBef>
              <a:spcAft>
                <a:spcPts val="0"/>
              </a:spcAft>
              <a:buClr>
                <a:srgbClr val="000000"/>
              </a:buClr>
              <a:buFont typeface="Arial" panose="020B0604020202020204" pitchFamily="34" charset="0"/>
              <a:buNone/>
              <a:tabLst>
                <a:tab pos="685800" algn="l"/>
              </a:tabLst>
            </a:pPr>
            <a:r>
              <a:rPr lang="en-US" sz="1800" dirty="0">
                <a:effectLst/>
                <a:latin typeface="Noto Sans Symbols"/>
                <a:ea typeface="Noto Sans Symbols"/>
                <a:cs typeface="Noto Sans Symbols"/>
              </a:rPr>
              <a:t>Remember – we do not need to create an exhaustive list! We’re just looking for 2-3 strategies we can start with.</a:t>
            </a:r>
          </a:p>
          <a:p>
            <a:pPr marL="0" marR="0" lvl="0" indent="0">
              <a:lnSpc>
                <a:spcPct val="107000"/>
              </a:lnSpc>
              <a:spcBef>
                <a:spcPts val="0"/>
              </a:spcBef>
              <a:spcAft>
                <a:spcPts val="0"/>
              </a:spcAft>
              <a:buClr>
                <a:srgbClr val="000000"/>
              </a:buClr>
              <a:buFont typeface="Arial" panose="020B0604020202020204" pitchFamily="34" charset="0"/>
              <a:buNone/>
              <a:tabLst>
                <a:tab pos="685800" algn="l"/>
              </a:tabLst>
            </a:pPr>
            <a:endParaRPr lang="en-US" sz="1800" dirty="0">
              <a:effectLst/>
              <a:latin typeface="Noto Sans Symbols"/>
              <a:ea typeface="Noto Sans Symbols"/>
              <a:cs typeface="Noto Sans Symbols"/>
            </a:endParaRPr>
          </a:p>
          <a:p>
            <a:pPr marL="0" marR="0" lvl="0" indent="0">
              <a:lnSpc>
                <a:spcPct val="107000"/>
              </a:lnSpc>
              <a:spcBef>
                <a:spcPts val="0"/>
              </a:spcBef>
              <a:spcAft>
                <a:spcPts val="0"/>
              </a:spcAft>
              <a:buClr>
                <a:srgbClr val="000000"/>
              </a:buClr>
              <a:buFont typeface="Arial" panose="020B0604020202020204" pitchFamily="34" charset="0"/>
              <a:buNone/>
              <a:tabLst>
                <a:tab pos="685800" algn="l"/>
              </a:tabLst>
            </a:pPr>
            <a:endParaRPr lang="en-US" sz="1800" dirty="0">
              <a:effectLst/>
              <a:latin typeface="Noto Sans Symbols"/>
              <a:ea typeface="Noto Sans Symbols"/>
              <a:cs typeface="Noto Sans Symbols"/>
            </a:endParaRPr>
          </a:p>
          <a:p>
            <a:pPr marL="0" marR="0" lvl="0" indent="0">
              <a:lnSpc>
                <a:spcPct val="107000"/>
              </a:lnSpc>
              <a:spcBef>
                <a:spcPts val="0"/>
              </a:spcBef>
              <a:spcAft>
                <a:spcPts val="0"/>
              </a:spcAft>
              <a:buClr>
                <a:srgbClr val="000000"/>
              </a:buClr>
              <a:buFont typeface="Arial" panose="020B0604020202020204" pitchFamily="34" charset="0"/>
              <a:buNone/>
              <a:tabLst>
                <a:tab pos="685800" algn="l"/>
              </a:tabLst>
            </a:pPr>
            <a:r>
              <a:rPr lang="en-US" sz="1800" dirty="0">
                <a:effectLst/>
                <a:latin typeface="Noto Sans Symbols"/>
                <a:ea typeface="Noto Sans Symbols"/>
                <a:cs typeface="Noto Sans Symbols"/>
              </a:rPr>
              <a:t>~</a:t>
            </a:r>
          </a:p>
          <a:p>
            <a:pPr marL="0" marR="0" lvl="0" indent="0">
              <a:lnSpc>
                <a:spcPct val="107000"/>
              </a:lnSpc>
              <a:spcBef>
                <a:spcPts val="0"/>
              </a:spcBef>
              <a:spcAft>
                <a:spcPts val="0"/>
              </a:spcAft>
              <a:buClr>
                <a:srgbClr val="000000"/>
              </a:buClr>
              <a:buFont typeface="Arial" panose="020B0604020202020204" pitchFamily="34" charset="0"/>
              <a:buNone/>
              <a:tabLst>
                <a:tab pos="685800" algn="l"/>
              </a:tabLst>
            </a:pPr>
            <a:r>
              <a:rPr lang="en-US" sz="1800" dirty="0">
                <a:effectLst/>
                <a:latin typeface="Noto Sans Symbols"/>
                <a:ea typeface="Noto Sans Symbols"/>
                <a:cs typeface="Noto Sans Symbols"/>
              </a:rPr>
              <a:t>NOTE TO FACILITATOR</a:t>
            </a:r>
          </a:p>
          <a:p>
            <a:pPr marL="285750" marR="0" lvl="0" indent="-285750">
              <a:lnSpc>
                <a:spcPct val="107000"/>
              </a:lnSpc>
              <a:spcBef>
                <a:spcPts val="0"/>
              </a:spcBef>
              <a:spcAft>
                <a:spcPts val="0"/>
              </a:spcAft>
              <a:buClr>
                <a:srgbClr val="000000"/>
              </a:buClr>
              <a:buFont typeface="Arial" panose="020B0604020202020204" pitchFamily="34" charset="0"/>
              <a:buChar char="•"/>
              <a:tabLst>
                <a:tab pos="685800" algn="l"/>
              </a:tabLst>
            </a:pPr>
            <a:r>
              <a:rPr lang="en-US" sz="1800" dirty="0">
                <a:effectLst/>
                <a:latin typeface="Noto Sans Symbols"/>
                <a:ea typeface="Noto Sans Symbols"/>
                <a:cs typeface="Noto Sans Symbols"/>
              </a:rPr>
              <a:t>Go to the next slide and leave it up as people research.</a:t>
            </a:r>
          </a:p>
        </p:txBody>
      </p:sp>
      <p:sp>
        <p:nvSpPr>
          <p:cNvPr id="4" name="Slide Number Placeholder 3"/>
          <p:cNvSpPr>
            <a:spLocks noGrp="1"/>
          </p:cNvSpPr>
          <p:nvPr>
            <p:ph type="sldNum" sz="quarter" idx="5"/>
          </p:nvPr>
        </p:nvSpPr>
        <p:spPr/>
        <p:txBody>
          <a:bodyPr/>
          <a:lstStyle/>
          <a:p>
            <a:fld id="{DAEDE87E-418B-4EC8-8B55-8E0E10818E5E}" type="slidenum">
              <a:rPr lang="en-US" smtClean="0"/>
              <a:t>18</a:t>
            </a:fld>
            <a:endParaRPr lang="en-US"/>
          </a:p>
        </p:txBody>
      </p:sp>
    </p:spTree>
    <p:extLst>
      <p:ext uri="{BB962C8B-B14F-4D97-AF65-F5344CB8AC3E}">
        <p14:creationId xmlns:p14="http://schemas.microsoft.com/office/powerpoint/2010/main" val="389670380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800" dirty="0">
              <a:effectLst/>
              <a:latin typeface="Noto Sans Symbols"/>
              <a:ea typeface="Noto Sans Symbols"/>
              <a:cs typeface="Noto Sans Symbols"/>
            </a:endParaRPr>
          </a:p>
        </p:txBody>
      </p:sp>
      <p:sp>
        <p:nvSpPr>
          <p:cNvPr id="4" name="Slide Number Placeholder 3"/>
          <p:cNvSpPr>
            <a:spLocks noGrp="1"/>
          </p:cNvSpPr>
          <p:nvPr>
            <p:ph type="sldNum" sz="quarter" idx="5"/>
          </p:nvPr>
        </p:nvSpPr>
        <p:spPr/>
        <p:txBody>
          <a:bodyPr/>
          <a:lstStyle/>
          <a:p>
            <a:fld id="{DAEDE87E-418B-4EC8-8B55-8E0E10818E5E}" type="slidenum">
              <a:rPr lang="en-US" smtClean="0"/>
              <a:t>19</a:t>
            </a:fld>
            <a:endParaRPr lang="en-US"/>
          </a:p>
        </p:txBody>
      </p:sp>
    </p:spTree>
    <p:extLst>
      <p:ext uri="{BB962C8B-B14F-4D97-AF65-F5344CB8AC3E}">
        <p14:creationId xmlns:p14="http://schemas.microsoft.com/office/powerpoint/2010/main" val="6541976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DE87E-418B-4EC8-8B55-8E0E10818E5E}" type="slidenum">
              <a:rPr lang="en-US" smtClean="0"/>
              <a:t>2</a:t>
            </a:fld>
            <a:endParaRPr lang="en-US"/>
          </a:p>
        </p:txBody>
      </p:sp>
    </p:spTree>
    <p:extLst>
      <p:ext uri="{BB962C8B-B14F-4D97-AF65-F5344CB8AC3E}">
        <p14:creationId xmlns:p14="http://schemas.microsoft.com/office/powerpoint/2010/main" val="135787289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TO FACILITATOR</a:t>
            </a:r>
          </a:p>
          <a:p>
            <a:pPr marL="171450" indent="-171450">
              <a:buFont typeface="Arial" panose="020B0604020202020204" pitchFamily="34" charset="0"/>
              <a:buChar char="•"/>
            </a:pPr>
            <a:r>
              <a:rPr lang="en-US" dirty="0"/>
              <a:t>Set up new flip charts, one for each contributing factor. </a:t>
            </a:r>
          </a:p>
          <a:p>
            <a:pPr marL="171450" indent="-171450">
              <a:buFont typeface="Arial" panose="020B0604020202020204" pitchFamily="34" charset="0"/>
              <a:buChar char="•"/>
            </a:pPr>
            <a:r>
              <a:rPr lang="en-US" dirty="0"/>
              <a:t>Write each suggested strategy on the correct flip chart with a few notes about the criteria listed on the slide.</a:t>
            </a:r>
          </a:p>
          <a:p>
            <a:pPr marL="171450" indent="-171450">
              <a:buFont typeface="Arial" panose="020B0604020202020204" pitchFamily="34" charset="0"/>
              <a:buChar char="•"/>
            </a:pPr>
            <a:r>
              <a:rPr lang="en-US" dirty="0"/>
              <a:t>Go around to each person or group until everyone has reported out.</a:t>
            </a:r>
          </a:p>
        </p:txBody>
      </p:sp>
      <p:sp>
        <p:nvSpPr>
          <p:cNvPr id="4" name="Slide Number Placeholder 3"/>
          <p:cNvSpPr>
            <a:spLocks noGrp="1"/>
          </p:cNvSpPr>
          <p:nvPr>
            <p:ph type="sldNum" sz="quarter" idx="5"/>
          </p:nvPr>
        </p:nvSpPr>
        <p:spPr/>
        <p:txBody>
          <a:bodyPr/>
          <a:lstStyle/>
          <a:p>
            <a:fld id="{DAEDE87E-418B-4EC8-8B55-8E0E10818E5E}" type="slidenum">
              <a:rPr lang="en-US" smtClean="0"/>
              <a:t>21</a:t>
            </a:fld>
            <a:endParaRPr lang="en-US"/>
          </a:p>
        </p:txBody>
      </p:sp>
    </p:spTree>
    <p:extLst>
      <p:ext uri="{BB962C8B-B14F-4D97-AF65-F5344CB8AC3E}">
        <p14:creationId xmlns:p14="http://schemas.microsoft.com/office/powerpoint/2010/main" val="94726579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u="sng" dirty="0"/>
              <a:t>SAY: </a:t>
            </a:r>
            <a:r>
              <a:rPr lang="en-US" dirty="0"/>
              <a:t>Now that everyone has reported out, are there any new strategies we can eliminate right now that don’t meet a lot of our criteria?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rgbClr val="000000"/>
              </a:solidFill>
              <a:effectLst/>
              <a:latin typeface="Noto Sans Symbols"/>
              <a:ea typeface="Noto Sans Symbols"/>
              <a:cs typeface="Noto Sans Symbol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rgbClr val="000000"/>
                </a:solidFill>
                <a:effectLst/>
                <a:latin typeface="Noto Sans Symbols"/>
                <a:ea typeface="Noto Sans Symbols"/>
                <a:cs typeface="Noto Sans Symbols"/>
              </a:rPr>
              <a:t>For example, is there any evidence the strategy works? How much would it roughly cost? Is particular expertise needed to implement it? Do we have that expertise? Is the strategy already being done? etc. </a:t>
            </a:r>
            <a:endParaRPr lang="en-US" sz="1100" dirty="0">
              <a:effectLst/>
              <a:latin typeface="Noto Sans Symbols"/>
              <a:ea typeface="Noto Sans Symbols"/>
              <a:cs typeface="Noto Sans Symbols"/>
            </a:endParaRPr>
          </a:p>
          <a:p>
            <a:endParaRPr lang="en-US" dirty="0"/>
          </a:p>
          <a:p>
            <a:endParaRPr lang="en-US"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dirty="0">
                <a:solidFill>
                  <a:srgbClr val="000000"/>
                </a:solidFill>
                <a:effectLst/>
                <a:latin typeface="Noto Sans Symbols"/>
                <a:ea typeface="Noto Sans Symbols"/>
                <a:cs typeface="Noto Sans Symbols"/>
              </a:rPr>
              <a: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dirty="0">
                <a:solidFill>
                  <a:srgbClr val="000000"/>
                </a:solidFill>
                <a:effectLst/>
                <a:latin typeface="Noto Sans Symbols"/>
                <a:ea typeface="Noto Sans Symbols"/>
                <a:cs typeface="Noto Sans Symbols"/>
              </a:rPr>
              <a:t>NOTE TO FACILITATOR</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solidFill>
                  <a:srgbClr val="000000"/>
                </a:solidFill>
                <a:effectLst/>
                <a:latin typeface="Noto Sans Symbols"/>
                <a:ea typeface="Noto Sans Symbols"/>
                <a:cs typeface="Noto Sans Symbols"/>
              </a:rPr>
              <a:t>For each strategy you’re thinking of eliminating, conduct a thumb vote and eliminate any with unanimous or near unanimous agreement. </a:t>
            </a:r>
            <a:endParaRPr lang="en-US" dirty="0"/>
          </a:p>
          <a:p>
            <a:pPr marL="285750" marR="0" lvl="0" indent="-285750">
              <a:lnSpc>
                <a:spcPct val="107000"/>
              </a:lnSpc>
              <a:spcBef>
                <a:spcPts val="0"/>
              </a:spcBef>
              <a:spcAft>
                <a:spcPts val="0"/>
              </a:spcAft>
              <a:buClr>
                <a:srgbClr val="000000"/>
              </a:buClr>
              <a:buFont typeface="Arial" panose="020B0604020202020204" pitchFamily="34" charset="0"/>
              <a:buChar char="•"/>
              <a:tabLst>
                <a:tab pos="685800" algn="l"/>
              </a:tabLst>
            </a:pPr>
            <a:r>
              <a:rPr lang="en-US" sz="1200" dirty="0">
                <a:solidFill>
                  <a:srgbClr val="000000"/>
                </a:solidFill>
                <a:effectLst/>
                <a:latin typeface="Noto Sans Symbols"/>
                <a:ea typeface="Noto Sans Symbols"/>
                <a:cs typeface="Noto Sans Symbols"/>
              </a:rPr>
              <a:t>Cross out the strategies on the flipcharts.</a:t>
            </a:r>
            <a:endParaRPr lang="en-US" sz="1200" dirty="0">
              <a:effectLst/>
              <a:latin typeface="Noto Sans Symbols"/>
              <a:ea typeface="Noto Sans Symbols"/>
              <a:cs typeface="Noto Sans Symbol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0" u="none" dirty="0"/>
              <a: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800" dirty="0">
              <a:solidFill>
                <a:srgbClr val="000000"/>
              </a:solidFill>
              <a:effectLst/>
              <a:latin typeface="Noto Sans Symbols"/>
              <a:ea typeface="Noto Sans Symbols"/>
              <a:cs typeface="Noto Sans Symbols"/>
            </a:endParaRPr>
          </a:p>
          <a:p>
            <a:pPr marL="0" marR="0" lvl="0" indent="0">
              <a:lnSpc>
                <a:spcPct val="107000"/>
              </a:lnSpc>
              <a:spcBef>
                <a:spcPts val="0"/>
              </a:spcBef>
              <a:spcAft>
                <a:spcPts val="0"/>
              </a:spcAft>
              <a:buClr>
                <a:srgbClr val="000000"/>
              </a:buClr>
              <a:buFont typeface="Arial" panose="020B0604020202020204" pitchFamily="34" charset="0"/>
              <a:buNone/>
              <a:tabLst>
                <a:tab pos="685800" algn="l"/>
              </a:tabLst>
            </a:pPr>
            <a:endParaRPr lang="en-US" sz="1200" dirty="0">
              <a:solidFill>
                <a:srgbClr val="000000"/>
              </a:solidFill>
              <a:effectLst/>
              <a:latin typeface="Noto Sans Symbols"/>
              <a:ea typeface="Noto Sans Symbols"/>
              <a:cs typeface="Noto Sans Symbols"/>
            </a:endParaRPr>
          </a:p>
          <a:p>
            <a:pPr marL="0" marR="0" lvl="0" indent="0">
              <a:lnSpc>
                <a:spcPct val="107000"/>
              </a:lnSpc>
              <a:spcBef>
                <a:spcPts val="0"/>
              </a:spcBef>
              <a:spcAft>
                <a:spcPts val="0"/>
              </a:spcAft>
              <a:buClr>
                <a:srgbClr val="000000"/>
              </a:buClr>
              <a:buFont typeface="Arial" panose="020B0604020202020204" pitchFamily="34" charset="0"/>
              <a:buNone/>
              <a:tabLst>
                <a:tab pos="685800" algn="l"/>
              </a:tabLst>
            </a:pPr>
            <a:r>
              <a:rPr lang="en-US" sz="1200" b="1" u="sng" dirty="0">
                <a:solidFill>
                  <a:srgbClr val="000000"/>
                </a:solidFill>
                <a:effectLst/>
                <a:latin typeface="Noto Sans Symbols"/>
                <a:ea typeface="Noto Sans Symbols"/>
                <a:cs typeface="Noto Sans Symbols"/>
              </a:rPr>
              <a:t>Question 2 SAY:</a:t>
            </a:r>
            <a:r>
              <a:rPr lang="en-US" sz="1200" b="0" u="none" dirty="0">
                <a:solidFill>
                  <a:srgbClr val="000000"/>
                </a:solidFill>
                <a:effectLst/>
                <a:latin typeface="Noto Sans Symbols"/>
                <a:ea typeface="Noto Sans Symbols"/>
                <a:cs typeface="Noto Sans Symbols"/>
              </a:rPr>
              <a:t> </a:t>
            </a:r>
            <a:r>
              <a:rPr lang="en-US" dirty="0"/>
              <a:t>It may seem silly to rephrase the contributing factor as the expected outcome, but this is an important exercise to make sure the strategies listed will truly impact our prioritized contributing factor. It also establishes a simple evaluation goal. </a:t>
            </a:r>
            <a:endParaRPr lang="en-US" sz="1200" dirty="0">
              <a:solidFill>
                <a:srgbClr val="000000"/>
              </a:solidFill>
              <a:effectLst/>
              <a:latin typeface="Noto Sans Symbols"/>
              <a:ea typeface="Noto Sans Symbols"/>
              <a:cs typeface="Noto Sans Symbols"/>
            </a:endParaRPr>
          </a:p>
        </p:txBody>
      </p:sp>
      <p:sp>
        <p:nvSpPr>
          <p:cNvPr id="4" name="Slide Number Placeholder 3"/>
          <p:cNvSpPr>
            <a:spLocks noGrp="1"/>
          </p:cNvSpPr>
          <p:nvPr>
            <p:ph type="sldNum" sz="quarter" idx="5"/>
          </p:nvPr>
        </p:nvSpPr>
        <p:spPr/>
        <p:txBody>
          <a:bodyPr/>
          <a:lstStyle/>
          <a:p>
            <a:fld id="{DAEDE87E-418B-4EC8-8B55-8E0E10818E5E}" type="slidenum">
              <a:rPr lang="en-US" smtClean="0"/>
              <a:t>22</a:t>
            </a:fld>
            <a:endParaRPr lang="en-US"/>
          </a:p>
        </p:txBody>
      </p:sp>
    </p:spTree>
    <p:extLst>
      <p:ext uri="{BB962C8B-B14F-4D97-AF65-F5344CB8AC3E}">
        <p14:creationId xmlns:p14="http://schemas.microsoft.com/office/powerpoint/2010/main" val="185315749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6000"/>
              </a:lnSpc>
              <a:spcBef>
                <a:spcPts val="0"/>
              </a:spcBef>
              <a:spcAft>
                <a:spcPts val="0"/>
              </a:spcAft>
              <a:buClrTx/>
              <a:buSzTx/>
              <a:buFont typeface="Symbol" panose="05050102010706020507" pitchFamily="18" charset="2"/>
              <a:buNone/>
              <a:tabLst/>
              <a:defRPr/>
            </a:pPr>
            <a:r>
              <a:rPr lang="en-US" sz="1800" b="1" u="sng" dirty="0">
                <a:solidFill>
                  <a:srgbClr val="000000"/>
                </a:solidFill>
                <a:effectLst/>
                <a:latin typeface="Calibri Light" panose="020F0302020204030204" pitchFamily="34" charset="0"/>
                <a:ea typeface="Calibri" panose="020F0502020204030204" pitchFamily="34" charset="0"/>
                <a:cs typeface="Times New Roman" panose="02020603050405020304" pitchFamily="18" charset="0"/>
              </a:rPr>
              <a:t>SAY: </a:t>
            </a:r>
            <a:r>
              <a:rPr lang="en-US" sz="1800" dirty="0">
                <a:solidFill>
                  <a:srgbClr val="000000"/>
                </a:solidFill>
                <a:effectLst/>
                <a:latin typeface="Calibri Light" panose="020F0302020204030204" pitchFamily="34" charset="0"/>
                <a:ea typeface="Calibri" panose="020F0502020204030204" pitchFamily="34" charset="0"/>
                <a:cs typeface="Times New Roman" panose="02020603050405020304" pitchFamily="18" charset="0"/>
              </a:rPr>
              <a:t>We are now going to select our top strategies to focus our efforts on. Each person will get </a:t>
            </a:r>
            <a:r>
              <a:rPr lang="en-US" sz="1800" b="1" dirty="0">
                <a:solidFill>
                  <a:srgbClr val="000000"/>
                </a:solidFill>
                <a:effectLst/>
                <a:latin typeface="Calibri Light" panose="020F0302020204030204" pitchFamily="34" charset="0"/>
                <a:ea typeface="Calibri" panose="020F0502020204030204" pitchFamily="34" charset="0"/>
                <a:cs typeface="Times New Roman" panose="02020603050405020304" pitchFamily="18" charset="0"/>
              </a:rPr>
              <a:t>[X*]</a:t>
            </a:r>
            <a:r>
              <a:rPr lang="en-US" sz="1800" dirty="0">
                <a:solidFill>
                  <a:srgbClr val="000000"/>
                </a:solidFill>
                <a:effectLst/>
                <a:latin typeface="Calibri Light" panose="020F0302020204030204" pitchFamily="34" charset="0"/>
                <a:ea typeface="Calibri" panose="020F0502020204030204" pitchFamily="34" charset="0"/>
                <a:cs typeface="Times New Roman" panose="02020603050405020304" pitchFamily="18" charset="0"/>
              </a:rPr>
              <a:t> number of dots – these dots are your votes!</a:t>
            </a:r>
          </a:p>
          <a:p>
            <a:pPr marL="0" marR="0" lvl="0" indent="0" algn="l" defTabSz="914400" rtl="0" eaLnBrk="1" fontAlgn="auto" latinLnBrk="0" hangingPunct="1">
              <a:lnSpc>
                <a:spcPct val="106000"/>
              </a:lnSpc>
              <a:spcBef>
                <a:spcPts val="0"/>
              </a:spcBef>
              <a:spcAft>
                <a:spcPts val="0"/>
              </a:spcAft>
              <a:buClrTx/>
              <a:buSzTx/>
              <a:buFont typeface="Symbol" panose="05050102010706020507" pitchFamily="18" charset="2"/>
              <a:buNone/>
              <a:tabLst/>
              <a:defRPr/>
            </a:pPr>
            <a:endParaRPr lang="en-US" sz="1800" dirty="0">
              <a:solidFill>
                <a:srgbClr val="000000"/>
              </a:solidFill>
              <a:effectLst/>
              <a:latin typeface="Calibri Light" panose="020F03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6000"/>
              </a:lnSpc>
              <a:spcBef>
                <a:spcPts val="0"/>
              </a:spcBef>
              <a:spcAft>
                <a:spcPts val="0"/>
              </a:spcAft>
              <a:buClrTx/>
              <a:buSzTx/>
              <a:buFont typeface="Symbol" panose="05050102010706020507" pitchFamily="18" charset="2"/>
              <a:buNone/>
              <a:tabLst/>
              <a:defRPr/>
            </a:pPr>
            <a:r>
              <a:rPr lang="en-US" sz="1800" dirty="0">
                <a:solidFill>
                  <a:srgbClr val="000000"/>
                </a:solidFill>
                <a:effectLst/>
                <a:latin typeface="Calibri Light" panose="020F0302020204030204" pitchFamily="34" charset="0"/>
                <a:ea typeface="Calibri" panose="020F0502020204030204" pitchFamily="34" charset="0"/>
                <a:cs typeface="Times New Roman" panose="02020603050405020304" pitchFamily="18" charset="0"/>
              </a:rPr>
              <a:t>Consider our full discussion about what makes for a good strategy in your decisions.</a:t>
            </a:r>
            <a:endParaRPr lang="en-US" sz="1800" dirty="0">
              <a:solidFill>
                <a:srgbClr val="B35E06"/>
              </a:solidFill>
              <a:effectLst/>
              <a:latin typeface="Calibri Light" panose="020F03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6000"/>
              </a:lnSpc>
              <a:spcBef>
                <a:spcPts val="0"/>
              </a:spcBef>
              <a:spcAft>
                <a:spcPts val="0"/>
              </a:spcAft>
              <a:buClrTx/>
              <a:buSzTx/>
              <a:buFont typeface="Symbol" panose="05050102010706020507" pitchFamily="18" charset="2"/>
              <a:buNone/>
              <a:tabLst/>
              <a:defRPr/>
            </a:pPr>
            <a:endParaRPr lang="en-US" sz="1800" dirty="0">
              <a:solidFill>
                <a:srgbClr val="B35E06"/>
              </a:solidFill>
              <a:effectLst/>
              <a:latin typeface="Calibri Light" panose="020F03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6000"/>
              </a:lnSpc>
              <a:spcBef>
                <a:spcPts val="0"/>
              </a:spcBef>
              <a:spcAft>
                <a:spcPts val="0"/>
              </a:spcAft>
              <a:buClrTx/>
              <a:buSzTx/>
              <a:buFont typeface="Symbol" panose="05050102010706020507" pitchFamily="18" charset="2"/>
              <a:buNone/>
              <a:tabLst/>
              <a:defRPr/>
            </a:pPr>
            <a:r>
              <a:rPr lang="en-US" sz="1800" dirty="0">
                <a:solidFill>
                  <a:srgbClr val="B35E06"/>
                </a:solidFill>
                <a:effectLst/>
                <a:latin typeface="Calibri Light" panose="020F0302020204030204" pitchFamily="34" charset="0"/>
                <a:ea typeface="Calibri" panose="020F0502020204030204" pitchFamily="34" charset="0"/>
                <a:cs typeface="Times New Roman" panose="02020603050405020304" pitchFamily="18" charset="0"/>
              </a:rPr>
              <a:t>You’ll have 5 minutes to get up and place your dots / votes next to your favorite strategies.</a:t>
            </a:r>
          </a:p>
          <a:p>
            <a:pPr marL="0" marR="0" lvl="0" indent="0" algn="l" defTabSz="914400" rtl="0" eaLnBrk="1" fontAlgn="auto" latinLnBrk="0" hangingPunct="1">
              <a:lnSpc>
                <a:spcPct val="106000"/>
              </a:lnSpc>
              <a:spcBef>
                <a:spcPts val="0"/>
              </a:spcBef>
              <a:spcAft>
                <a:spcPts val="0"/>
              </a:spcAft>
              <a:buClrTx/>
              <a:buSzTx/>
              <a:buFont typeface="Symbol" panose="05050102010706020507" pitchFamily="18" charset="2"/>
              <a:buNone/>
              <a:tabLst/>
              <a:defRPr/>
            </a:pPr>
            <a:endParaRPr lang="en-US" sz="1800" dirty="0">
              <a:solidFill>
                <a:srgbClr val="B35E06"/>
              </a:solidFill>
              <a:effectLst/>
              <a:latin typeface="Calibri Light" panose="020F03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6000"/>
              </a:lnSpc>
              <a:spcBef>
                <a:spcPts val="0"/>
              </a:spcBef>
              <a:spcAft>
                <a:spcPts val="0"/>
              </a:spcAft>
              <a:buClrTx/>
              <a:buSzTx/>
              <a:buFont typeface="Symbol" panose="05050102010706020507" pitchFamily="18" charset="2"/>
              <a:buNone/>
              <a:tabLst/>
              <a:defRPr/>
            </a:pPr>
            <a:r>
              <a:rPr lang="en-US" sz="1800" dirty="0">
                <a:solidFill>
                  <a:srgbClr val="B35E06"/>
                </a:solidFill>
                <a:effectLst/>
                <a:latin typeface="Calibri Light" panose="020F0302020204030204" pitchFamily="34" charset="0"/>
                <a:ea typeface="Calibri" panose="020F0502020204030204" pitchFamily="34" charset="0"/>
                <a:cs typeface="Times New Roman" panose="02020603050405020304" pitchFamily="18" charset="0"/>
              </a:rPr>
              <a:t>The top-scoring 2-3 strategies win.</a:t>
            </a:r>
          </a:p>
          <a:p>
            <a:pPr marL="0" marR="0" lvl="0" indent="0" algn="l" defTabSz="914400" rtl="0" eaLnBrk="1" fontAlgn="auto" latinLnBrk="0" hangingPunct="1">
              <a:lnSpc>
                <a:spcPct val="106000"/>
              </a:lnSpc>
              <a:spcBef>
                <a:spcPts val="0"/>
              </a:spcBef>
              <a:spcAft>
                <a:spcPts val="0"/>
              </a:spcAft>
              <a:buClrTx/>
              <a:buSzTx/>
              <a:buFont typeface="Symbol" panose="05050102010706020507" pitchFamily="18" charset="2"/>
              <a:buNone/>
              <a:tabLst/>
              <a:defRPr/>
            </a:pPr>
            <a:endParaRPr lang="en-US" sz="1800" dirty="0">
              <a:solidFill>
                <a:srgbClr val="B35E06"/>
              </a:solidFill>
              <a:effectLst/>
              <a:latin typeface="Calibri Light" panose="020F03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6000"/>
              </a:lnSpc>
              <a:spcBef>
                <a:spcPts val="0"/>
              </a:spcBef>
              <a:spcAft>
                <a:spcPts val="0"/>
              </a:spcAft>
              <a:buClrTx/>
              <a:buSzTx/>
              <a:buFont typeface="Symbol" panose="05050102010706020507" pitchFamily="18" charset="2"/>
              <a:buNone/>
              <a:tabLst/>
              <a:defRPr/>
            </a:pPr>
            <a:r>
              <a:rPr lang="en-US" sz="1800" dirty="0">
                <a:solidFill>
                  <a:srgbClr val="B35E06"/>
                </a:solidFill>
                <a:effectLst/>
                <a:latin typeface="Calibri Light" panose="020F0302020204030204" pitchFamily="34" charset="0"/>
                <a:ea typeface="Calibri" panose="020F0502020204030204" pitchFamily="34" charset="0"/>
                <a:cs typeface="Times New Roman" panose="02020603050405020304" pitchFamily="18" charset="0"/>
              </a:rPr>
              <a:t>If the winners are not clear, we can conduct another round of voting with fewer strategies (and fewer dots).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6000"/>
              </a:lnSpc>
              <a:spcBef>
                <a:spcPts val="0"/>
              </a:spcBef>
              <a:spcAft>
                <a:spcPts val="0"/>
              </a:spcAft>
              <a:buClrTx/>
              <a:buSzTx/>
              <a:buFont typeface="Symbol" panose="05050102010706020507" pitchFamily="18" charset="2"/>
              <a:buNone/>
              <a:tabLst/>
              <a:defRPr/>
            </a:pPr>
            <a:endParaRPr lang="en-US" sz="1800" dirty="0">
              <a:effectLst/>
              <a:latin typeface="Calibri Light" panose="020F03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6000"/>
              </a:lnSpc>
              <a:spcBef>
                <a:spcPts val="0"/>
              </a:spcBef>
              <a:spcAft>
                <a:spcPts val="0"/>
              </a:spcAft>
              <a:buClrTx/>
              <a:buSzTx/>
              <a:buFont typeface="Symbol" panose="05050102010706020507" pitchFamily="18" charset="2"/>
              <a:buNone/>
              <a:tabLst/>
              <a:defRPr/>
            </a:pPr>
            <a:r>
              <a:rPr lang="en-US" sz="1800" dirty="0">
                <a:effectLst/>
                <a:latin typeface="Calibri Light" panose="020F0302020204030204" pitchFamily="34" charset="0"/>
                <a:ea typeface="Calibri" panose="020F0502020204030204" pitchFamily="34" charset="0"/>
                <a:cs typeface="Times New Roman" panose="02020603050405020304" pitchFamily="18" charset="0"/>
              </a:rPr>
              <a:t>Remember, we want to balance having enough strategies to impact our factors while also being realistic about our capacity. We can always add more later!</a:t>
            </a:r>
          </a:p>
          <a:p>
            <a:pPr marL="0" marR="0" lvl="0" indent="0" algn="l" defTabSz="914400" rtl="0" eaLnBrk="1" fontAlgn="auto" latinLnBrk="0" hangingPunct="1">
              <a:lnSpc>
                <a:spcPct val="106000"/>
              </a:lnSpc>
              <a:spcBef>
                <a:spcPts val="0"/>
              </a:spcBef>
              <a:spcAft>
                <a:spcPts val="0"/>
              </a:spcAft>
              <a:buClrTx/>
              <a:buSzTx/>
              <a:buFont typeface="Symbol" panose="05050102010706020507" pitchFamily="18" charset="2"/>
              <a:buNone/>
              <a:tabLst/>
              <a:defRP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6000"/>
              </a:lnSpc>
              <a:spcBef>
                <a:spcPts val="0"/>
              </a:spcBef>
              <a:spcAft>
                <a:spcPts val="0"/>
              </a:spcAft>
              <a:buClrTx/>
              <a:buSzTx/>
              <a:buFont typeface="Symbol" panose="05050102010706020507" pitchFamily="18" charset="2"/>
              <a:buNone/>
              <a:tabLst/>
              <a:defRPr/>
            </a:pPr>
            <a:endParaRPr lang="en-US" sz="1800" dirty="0">
              <a:solidFill>
                <a:srgbClr val="000000"/>
              </a:solidFill>
              <a:effectLst/>
              <a:latin typeface="Calibri Light" panose="020F03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6000"/>
              </a:lnSpc>
              <a:spcBef>
                <a:spcPts val="0"/>
              </a:spcBef>
              <a:spcAft>
                <a:spcPts val="0"/>
              </a:spcAft>
              <a:buClrTx/>
              <a:buSzTx/>
              <a:buFont typeface="Symbol" panose="05050102010706020507" pitchFamily="18" charset="2"/>
              <a:buNone/>
              <a:tabLst/>
              <a:defRPr/>
            </a:pPr>
            <a:r>
              <a:rPr lang="en-US" sz="1800" dirty="0">
                <a:solidFill>
                  <a:srgbClr val="000000"/>
                </a:solidFill>
                <a:effectLst/>
                <a:latin typeface="Calibri Light" panose="020F0302020204030204" pitchFamily="34" charset="0"/>
                <a:ea typeface="Calibri" panose="020F0502020204030204" pitchFamily="34" charset="0"/>
                <a:cs typeface="Times New Roman" panose="02020603050405020304" pitchFamily="18" charset="0"/>
              </a:rPr>
              <a:t>~</a:t>
            </a:r>
          </a:p>
          <a:p>
            <a:pPr marL="0" marR="0" lvl="0" indent="0" algn="l" defTabSz="914400" rtl="0" eaLnBrk="1" fontAlgn="auto" latinLnBrk="0" hangingPunct="1">
              <a:lnSpc>
                <a:spcPct val="106000"/>
              </a:lnSpc>
              <a:spcBef>
                <a:spcPts val="0"/>
              </a:spcBef>
              <a:spcAft>
                <a:spcPts val="0"/>
              </a:spcAft>
              <a:buClrTx/>
              <a:buSzTx/>
              <a:buFont typeface="Symbol" panose="05050102010706020507" pitchFamily="18" charset="2"/>
              <a:buNone/>
              <a:tabLst/>
              <a:defRPr/>
            </a:pPr>
            <a:r>
              <a:rPr lang="en-US" sz="1800" dirty="0">
                <a:solidFill>
                  <a:srgbClr val="000000"/>
                </a:solidFill>
                <a:effectLst/>
                <a:latin typeface="Calibri Light" panose="020F0302020204030204" pitchFamily="34" charset="0"/>
                <a:ea typeface="Calibri" panose="020F0502020204030204" pitchFamily="34" charset="0"/>
                <a:cs typeface="Times New Roman" panose="02020603050405020304" pitchFamily="18" charset="0"/>
              </a:rPr>
              <a:t>NOTE TO FACILITATOR</a:t>
            </a:r>
          </a:p>
          <a:p>
            <a:pPr marL="285750" marR="0" lvl="0" indent="-285750" algn="l" defTabSz="914400" rtl="0" eaLnBrk="1" fontAlgn="auto" latinLnBrk="0" hangingPunct="1">
              <a:lnSpc>
                <a:spcPct val="106000"/>
              </a:lnSpc>
              <a:spcBef>
                <a:spcPts val="0"/>
              </a:spcBef>
              <a:spcAft>
                <a:spcPts val="0"/>
              </a:spcAft>
              <a:buClrTx/>
              <a:buSzTx/>
              <a:buFont typeface="Arial" panose="020B0604020202020204" pitchFamily="34" charset="0"/>
              <a:buChar char="•"/>
              <a:tabLst/>
              <a:defRPr/>
            </a:pPr>
            <a:r>
              <a:rPr lang="en-US" sz="1800" b="1" dirty="0">
                <a:effectLst/>
                <a:latin typeface="Calibri Light" panose="020F0302020204030204" pitchFamily="34" charset="0"/>
                <a:ea typeface="Calibri" panose="020F0502020204030204" pitchFamily="34" charset="0"/>
                <a:cs typeface="Times New Roman" panose="02020603050405020304" pitchFamily="18" charset="0"/>
              </a:rPr>
              <a:t>* </a:t>
            </a:r>
            <a:r>
              <a:rPr lang="en-US" sz="1800" dirty="0">
                <a:effectLst/>
                <a:latin typeface="Calibri Light" panose="020F0302020204030204" pitchFamily="34" charset="0"/>
                <a:ea typeface="Calibri" panose="020F0502020204030204" pitchFamily="34" charset="0"/>
                <a:cs typeface="Times New Roman" panose="02020603050405020304" pitchFamily="18" charset="0"/>
              </a:rPr>
              <a:t>Give each member </a:t>
            </a:r>
            <a:r>
              <a:rPr lang="en-US" sz="1800" b="1" dirty="0">
                <a:effectLst/>
                <a:latin typeface="Calibri Light" panose="020F0302020204030204" pitchFamily="34" charset="0"/>
                <a:ea typeface="Calibri" panose="020F0502020204030204" pitchFamily="34" charset="0"/>
                <a:cs typeface="Times New Roman" panose="02020603050405020304" pitchFamily="18" charset="0"/>
              </a:rPr>
              <a:t>half the number of dots as there are strategies </a:t>
            </a:r>
            <a:r>
              <a:rPr lang="en-US" sz="1800" dirty="0">
                <a:effectLst/>
                <a:latin typeface="Calibri Light" panose="020F0302020204030204" pitchFamily="34" charset="0"/>
                <a:ea typeface="Calibri" panose="020F0502020204030204" pitchFamily="34" charset="0"/>
                <a:cs typeface="Times New Roman" panose="02020603050405020304" pitchFamily="18" charset="0"/>
              </a:rPr>
              <a:t>to choose from (for example, if you have 10 strategies on your list, give each member 5 votes / dots).</a:t>
            </a:r>
            <a:endParaRPr lang="en-US" sz="1200" b="1" i="0" u="sng" dirty="0">
              <a:effectLst/>
              <a:latin typeface="Calibri Light" panose="020F03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EDE87E-418B-4EC8-8B55-8E0E10818E5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4304307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fontAlgn="base">
              <a:lnSpc>
                <a:spcPct val="106000"/>
              </a:lnSpc>
              <a:spcBef>
                <a:spcPts val="0"/>
              </a:spcBef>
              <a:spcAft>
                <a:spcPts val="0"/>
              </a:spcAft>
              <a:buFont typeface="Symbol" panose="05050102010706020507" pitchFamily="18" charset="2"/>
              <a:buNone/>
            </a:pPr>
            <a:r>
              <a:rPr lang="en-US" sz="1800" b="1" u="sng" dirty="0">
                <a:effectLst/>
                <a:latin typeface="Calibri Light" panose="020F0302020204030204" pitchFamily="34" charset="0"/>
                <a:ea typeface="Times New Roman" panose="02020603050405020304" pitchFamily="18" charset="0"/>
                <a:cs typeface="Times New Roman" panose="02020603050405020304" pitchFamily="18" charset="0"/>
              </a:rPr>
              <a:t>SAY: </a:t>
            </a:r>
            <a:r>
              <a:rPr lang="en-US" sz="1800" dirty="0">
                <a:effectLst/>
                <a:latin typeface="Calibri Light" panose="020F0302020204030204" pitchFamily="34" charset="0"/>
                <a:ea typeface="Times New Roman" panose="02020603050405020304" pitchFamily="18" charset="0"/>
                <a:cs typeface="Times New Roman" panose="02020603050405020304" pitchFamily="18" charset="0"/>
              </a:rPr>
              <a:t>Let’s check-in with the whole group and make sure we’re on the right track. </a:t>
            </a:r>
          </a:p>
          <a:p>
            <a:pPr marL="0" marR="0" lvl="0" indent="0" fontAlgn="base">
              <a:lnSpc>
                <a:spcPct val="106000"/>
              </a:lnSpc>
              <a:spcBef>
                <a:spcPts val="0"/>
              </a:spcBef>
              <a:spcAft>
                <a:spcPts val="0"/>
              </a:spcAft>
              <a:buFont typeface="Symbol" panose="05050102010706020507" pitchFamily="18" charset="2"/>
              <a:buNone/>
            </a:pPr>
            <a:endParaRPr lang="en-US" sz="1800" dirty="0">
              <a:effectLst/>
              <a:latin typeface="Calibri Light" panose="020F0302020204030204" pitchFamily="34" charset="0"/>
              <a:ea typeface="Times New Roman" panose="02020603050405020304" pitchFamily="18" charset="0"/>
              <a:cs typeface="Times New Roman" panose="02020603050405020304" pitchFamily="18" charset="0"/>
            </a:endParaRPr>
          </a:p>
          <a:p>
            <a:pPr marL="0" marR="0" lvl="0" indent="0" fontAlgn="base">
              <a:lnSpc>
                <a:spcPct val="106000"/>
              </a:lnSpc>
              <a:spcBef>
                <a:spcPts val="0"/>
              </a:spcBef>
              <a:spcAft>
                <a:spcPts val="0"/>
              </a:spcAft>
              <a:buFont typeface="Symbol" panose="05050102010706020507" pitchFamily="18" charset="2"/>
              <a:buNone/>
            </a:pPr>
            <a:r>
              <a:rPr lang="en-US" sz="1800" dirty="0">
                <a:effectLst/>
                <a:latin typeface="Calibri Light" panose="020F0302020204030204" pitchFamily="34" charset="0"/>
                <a:ea typeface="Times New Roman" panose="02020603050405020304" pitchFamily="18" charset="0"/>
                <a:cs typeface="Times New Roman" panose="02020603050405020304" pitchFamily="18" charset="0"/>
              </a:rPr>
              <a:t>Thumb vote: Can you get behind this set of selected strategies?</a:t>
            </a:r>
          </a:p>
          <a:p>
            <a:pPr marL="0" marR="0" lvl="0" indent="0" fontAlgn="base">
              <a:lnSpc>
                <a:spcPct val="106000"/>
              </a:lnSpc>
              <a:spcBef>
                <a:spcPts val="0"/>
              </a:spcBef>
              <a:spcAft>
                <a:spcPts val="0"/>
              </a:spcAft>
              <a:buFont typeface="Symbol" panose="05050102010706020507" pitchFamily="18" charset="2"/>
              <a:buNone/>
            </a:pPr>
            <a:endParaRPr lang="en-US" sz="1800" dirty="0">
              <a:effectLst/>
              <a:latin typeface="Calibri Light" panose="020F0302020204030204" pitchFamily="34" charset="0"/>
              <a:ea typeface="Times New Roman" panose="02020603050405020304" pitchFamily="18" charset="0"/>
              <a:cs typeface="Times New Roman" panose="02020603050405020304" pitchFamily="18" charset="0"/>
            </a:endParaRPr>
          </a:p>
          <a:p>
            <a:pPr marL="0" marR="0" lvl="0" indent="0" fontAlgn="base">
              <a:lnSpc>
                <a:spcPct val="106000"/>
              </a:lnSpc>
              <a:spcBef>
                <a:spcPts val="0"/>
              </a:spcBef>
              <a:spcAft>
                <a:spcPts val="0"/>
              </a:spcAft>
              <a:buFont typeface="Symbol" panose="05050102010706020507" pitchFamily="18" charset="2"/>
              <a:buNone/>
            </a:pPr>
            <a:endParaRPr lang="en-US" sz="1800" dirty="0">
              <a:effectLst/>
              <a:latin typeface="Calibri Light" panose="020F0302020204030204" pitchFamily="34" charset="0"/>
              <a:ea typeface="Times New Roman" panose="02020603050405020304" pitchFamily="18" charset="0"/>
              <a:cs typeface="Times New Roman" panose="02020603050405020304" pitchFamily="18" charset="0"/>
            </a:endParaRPr>
          </a:p>
          <a:p>
            <a:pPr marL="0" marR="0" lvl="0" indent="0" fontAlgn="base">
              <a:lnSpc>
                <a:spcPct val="106000"/>
              </a:lnSpc>
              <a:spcBef>
                <a:spcPts val="0"/>
              </a:spcBef>
              <a:spcAft>
                <a:spcPts val="0"/>
              </a:spcAft>
              <a:buFont typeface="Symbol" panose="05050102010706020507" pitchFamily="18" charset="2"/>
              <a:buNone/>
            </a:pPr>
            <a:r>
              <a:rPr lang="en-US" sz="1800" dirty="0">
                <a:effectLst/>
                <a:latin typeface="Calibri Light" panose="020F0302020204030204" pitchFamily="34" charset="0"/>
                <a:ea typeface="Times New Roman" panose="02020603050405020304" pitchFamily="18" charset="0"/>
                <a:cs typeface="Times New Roman" panose="02020603050405020304" pitchFamily="18" charset="0"/>
              </a:rPr>
              <a:t>~</a:t>
            </a:r>
          </a:p>
          <a:p>
            <a:pPr marL="0" marR="0" lvl="0" indent="0" fontAlgn="base">
              <a:lnSpc>
                <a:spcPct val="106000"/>
              </a:lnSpc>
              <a:spcBef>
                <a:spcPts val="0"/>
              </a:spcBef>
              <a:spcAft>
                <a:spcPts val="0"/>
              </a:spcAft>
              <a:buFont typeface="Symbol" panose="05050102010706020507" pitchFamily="18" charset="2"/>
              <a:buNone/>
            </a:pPr>
            <a:r>
              <a:rPr lang="en-US" sz="1800" dirty="0">
                <a:effectLst/>
                <a:latin typeface="Calibri Light" panose="020F0302020204030204" pitchFamily="34" charset="0"/>
                <a:ea typeface="Times New Roman" panose="02020603050405020304" pitchFamily="18" charset="0"/>
                <a:cs typeface="Times New Roman" panose="02020603050405020304" pitchFamily="18" charset="0"/>
              </a:rPr>
              <a:t>NOTE TO FACILITATOR</a:t>
            </a:r>
          </a:p>
          <a:p>
            <a:pPr marL="285750" marR="0" lvl="0" indent="-285750">
              <a:lnSpc>
                <a:spcPct val="106000"/>
              </a:lnSpc>
              <a:spcBef>
                <a:spcPts val="0"/>
              </a:spcBef>
              <a:spcAft>
                <a:spcPts val="800"/>
              </a:spcAft>
              <a:buFont typeface="Arial" panose="020B0604020202020204" pitchFamily="34" charset="0"/>
              <a:buChar char="•"/>
            </a:pPr>
            <a:r>
              <a:rPr lang="en-US" sz="1800" dirty="0">
                <a:effectLst/>
                <a:latin typeface="Calibri Light" panose="020F0302020204030204" pitchFamily="34" charset="0"/>
                <a:ea typeface="Calibri" panose="020F0502020204030204" pitchFamily="34" charset="0"/>
                <a:cs typeface="Times New Roman" panose="02020603050405020304" pitchFamily="18" charset="0"/>
              </a:rPr>
              <a:t>If some people are not supportive, have them explain their reasonings behind their preferences until you can come to an agreement that everyone can get behind.</a:t>
            </a:r>
          </a:p>
          <a:p>
            <a:pPr marL="285750" marR="0" lvl="0" indent="-285750">
              <a:lnSpc>
                <a:spcPct val="106000"/>
              </a:lnSpc>
              <a:spcBef>
                <a:spcPts val="0"/>
              </a:spcBef>
              <a:spcAft>
                <a:spcPts val="800"/>
              </a:spcAft>
              <a:buFont typeface="Arial" panose="020B0604020202020204" pitchFamily="34" charset="0"/>
              <a:buChar char="•"/>
            </a:pPr>
            <a:endParaRPr lang="en-US" sz="1800" dirty="0">
              <a:effectLst/>
              <a:latin typeface="Calibri Light" panose="020F0302020204030204" pitchFamily="34" charset="0"/>
              <a:ea typeface="Calibri" panose="020F0502020204030204" pitchFamily="34" charset="0"/>
              <a:cs typeface="Times New Roman" panose="02020603050405020304" pitchFamily="18" charset="0"/>
            </a:endParaRPr>
          </a:p>
          <a:p>
            <a:pPr marL="285750" marR="0" lvl="0" indent="-285750">
              <a:lnSpc>
                <a:spcPct val="106000"/>
              </a:lnSpc>
              <a:spcBef>
                <a:spcPts val="0"/>
              </a:spcBef>
              <a:spcAft>
                <a:spcPts val="800"/>
              </a:spcAft>
              <a:buFont typeface="Arial" panose="020B0604020202020204" pitchFamily="34" charset="0"/>
              <a:buChar char="•"/>
            </a:pPr>
            <a:r>
              <a:rPr lang="en-US" sz="1800" dirty="0">
                <a:effectLst/>
                <a:latin typeface="Calibri Light" panose="020F0302020204030204" pitchFamily="34" charset="0"/>
                <a:ea typeface="Calibri" panose="020F0502020204030204" pitchFamily="34" charset="0"/>
                <a:cs typeface="Times New Roman" panose="02020603050405020304" pitchFamily="18" charset="0"/>
              </a:rPr>
              <a:t>Circle the winners on the flip chart and make sure the notetaker has recorded the vote and any pertinent discussion points.</a:t>
            </a:r>
          </a:p>
        </p:txBody>
      </p:sp>
      <p:sp>
        <p:nvSpPr>
          <p:cNvPr id="4" name="Slide Number Placeholder 3"/>
          <p:cNvSpPr>
            <a:spLocks noGrp="1"/>
          </p:cNvSpPr>
          <p:nvPr>
            <p:ph type="sldNum" sz="quarter" idx="5"/>
          </p:nvPr>
        </p:nvSpPr>
        <p:spPr/>
        <p:txBody>
          <a:bodyPr/>
          <a:lstStyle/>
          <a:p>
            <a:fld id="{DAEDE87E-418B-4EC8-8B55-8E0E10818E5E}" type="slidenum">
              <a:rPr lang="en-US" smtClean="0"/>
              <a:t>24</a:t>
            </a:fld>
            <a:endParaRPr lang="en-US"/>
          </a:p>
        </p:txBody>
      </p:sp>
    </p:spTree>
    <p:extLst>
      <p:ext uri="{BB962C8B-B14F-4D97-AF65-F5344CB8AC3E}">
        <p14:creationId xmlns:p14="http://schemas.microsoft.com/office/powerpoint/2010/main" val="330298261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TO FACILITATOR</a:t>
            </a:r>
          </a:p>
          <a:p>
            <a:pPr marL="285750" marR="0" lvl="0" indent="-285750">
              <a:lnSpc>
                <a:spcPct val="107000"/>
              </a:lnSpc>
              <a:spcBef>
                <a:spcPts val="0"/>
              </a:spcBef>
              <a:spcAft>
                <a:spcPts val="0"/>
              </a:spcAft>
              <a:buFont typeface="Arial" panose="020B0604020202020204" pitchFamily="34" charset="0"/>
              <a:buChar char="•"/>
            </a:pPr>
            <a:r>
              <a:rPr lang="en-US" sz="1800" dirty="0">
                <a:effectLst/>
                <a:latin typeface="Calibri Light" panose="020F0302020204030204" pitchFamily="34" charset="0"/>
                <a:ea typeface="Calibri" panose="020F0502020204030204" pitchFamily="34" charset="0"/>
                <a:cs typeface="Times New Roman" panose="02020603050405020304" pitchFamily="18" charset="0"/>
              </a:rPr>
              <a:t>Make sure all action steps have been </a:t>
            </a:r>
            <a:r>
              <a:rPr lang="en-US" sz="1800" b="1" dirty="0">
                <a:effectLst/>
                <a:latin typeface="Calibri Light" panose="020F0302020204030204" pitchFamily="34" charset="0"/>
                <a:ea typeface="Calibri" panose="020F0502020204030204" pitchFamily="34" charset="0"/>
                <a:cs typeface="Times New Roman" panose="02020603050405020304" pitchFamily="18" charset="0"/>
              </a:rPr>
              <a:t>assigned to specific members and have feasible deadlines</a:t>
            </a:r>
            <a:r>
              <a:rPr lang="en-US" sz="1800" dirty="0">
                <a:effectLst/>
                <a:latin typeface="Calibri Light" panose="020F0302020204030204" pitchFamily="34" charset="0"/>
                <a:ea typeface="Calibri" panose="020F0502020204030204" pitchFamily="34" charset="0"/>
                <a:cs typeface="Times New Roman" panose="02020603050405020304" pitchFamily="18" charset="0"/>
              </a:rPr>
              <a:t>.</a:t>
            </a:r>
          </a:p>
          <a:p>
            <a:pPr marL="285750" marR="0" lvl="0" indent="-285750">
              <a:lnSpc>
                <a:spcPct val="107000"/>
              </a:lnSpc>
              <a:spcBef>
                <a:spcPts val="0"/>
              </a:spcBef>
              <a:spcAft>
                <a:spcPts val="0"/>
              </a:spcAft>
              <a:buFont typeface="Arial" panose="020B0604020202020204" pitchFamily="34" charset="0"/>
              <a:buChar cha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285750" marR="0" lvl="0" indent="-285750">
              <a:lnSpc>
                <a:spcPct val="107000"/>
              </a:lnSpc>
              <a:spcBef>
                <a:spcPts val="0"/>
              </a:spcBef>
              <a:spcAft>
                <a:spcPts val="800"/>
              </a:spcAft>
              <a:buFont typeface="Arial" panose="020B0604020202020204" pitchFamily="34" charset="0"/>
              <a:buChar char="•"/>
            </a:pPr>
            <a:r>
              <a:rPr lang="en-US" sz="1800" dirty="0">
                <a:effectLst/>
                <a:latin typeface="Calibri Light" panose="020F0302020204030204" pitchFamily="34" charset="0"/>
                <a:ea typeface="Calibri" panose="020F0502020204030204" pitchFamily="34" charset="0"/>
                <a:cs typeface="Times New Roman" panose="02020603050405020304" pitchFamily="18" charset="0"/>
              </a:rPr>
              <a:t>Save the completed flipcharts for use in Meeting #4.</a:t>
            </a:r>
          </a:p>
          <a:p>
            <a:pPr marL="285750" marR="0" lvl="0" indent="-285750">
              <a:lnSpc>
                <a:spcPct val="107000"/>
              </a:lnSpc>
              <a:spcBef>
                <a:spcPts val="0"/>
              </a:spcBef>
              <a:spcAft>
                <a:spcPts val="800"/>
              </a:spcAft>
              <a:buFont typeface="Arial" panose="020B0604020202020204" pitchFamily="34" charset="0"/>
              <a:buChar char="•"/>
            </a:pPr>
            <a:endParaRPr lang="en-US" sz="1800" dirty="0">
              <a:effectLst/>
              <a:latin typeface="Calibri Light" panose="020F03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 typeface="Arial" panose="020B0604020202020204" pitchFamily="34" charset="0"/>
              <a:buNone/>
              <a:tabLst/>
              <a:defRPr/>
            </a:pPr>
            <a:r>
              <a:rPr lang="en-US" sz="1800" b="1" dirty="0">
                <a:effectLst/>
                <a:latin typeface="Calibri Light" panose="020F0302020204030204" pitchFamily="34" charset="0"/>
                <a:ea typeface="Calibri" panose="020F0502020204030204" pitchFamily="34" charset="0"/>
                <a:cs typeface="Times New Roman" panose="02020603050405020304" pitchFamily="18" charset="0"/>
              </a:rPr>
              <a:t>IMPORTANT</a:t>
            </a:r>
            <a:r>
              <a:rPr lang="en-US" sz="1800" dirty="0">
                <a:effectLst/>
                <a:latin typeface="Calibri Light" panose="020F0302020204030204" pitchFamily="34" charset="0"/>
                <a:ea typeface="Calibri" panose="020F0502020204030204" pitchFamily="34" charset="0"/>
                <a:cs typeface="Times New Roman" panose="02020603050405020304" pitchFamily="18" charset="0"/>
              </a:rPr>
              <a:t>: The group is NOT asking stakeholders generally what they think of the draft list of strategies. They are merely asking </a:t>
            </a:r>
            <a:r>
              <a:rPr lang="en-US" sz="1800" b="0" dirty="0">
                <a:effectLst/>
                <a:latin typeface="Calibri Light" panose="020F0302020204030204" pitchFamily="34" charset="0"/>
                <a:ea typeface="Calibri" panose="020F0502020204030204" pitchFamily="34" charset="0"/>
                <a:cs typeface="Times New Roman" panose="02020603050405020304" pitchFamily="18" charset="0"/>
              </a:rPr>
              <a:t>whether people can </a:t>
            </a:r>
            <a:r>
              <a:rPr lang="en-US" sz="1800" b="1" dirty="0">
                <a:effectLst/>
                <a:latin typeface="Calibri Light" panose="020F0302020204030204" pitchFamily="34" charset="0"/>
                <a:ea typeface="Calibri" panose="020F0502020204030204" pitchFamily="34" charset="0"/>
                <a:cs typeface="Times New Roman" panose="02020603050405020304" pitchFamily="18" charset="0"/>
              </a:rPr>
              <a:t>support </a:t>
            </a:r>
            <a:r>
              <a:rPr lang="en-US" sz="1800" b="0" dirty="0">
                <a:effectLst/>
                <a:latin typeface="Calibri Light" panose="020F0302020204030204" pitchFamily="34" charset="0"/>
                <a:ea typeface="Calibri" panose="020F0502020204030204" pitchFamily="34" charset="0"/>
                <a:cs typeface="Times New Roman" panose="02020603050405020304" pitchFamily="18" charset="0"/>
              </a:rPr>
              <a:t>the list of strategies</a:t>
            </a:r>
            <a:r>
              <a:rPr lang="en-US" sz="1800" dirty="0">
                <a:effectLst/>
                <a:latin typeface="Calibri Light" panose="020F0302020204030204" pitchFamily="34" charset="0"/>
                <a:ea typeface="Calibri" panose="020F0502020204030204" pitchFamily="34" charset="0"/>
                <a:cs typeface="Times New Roman" panose="02020603050405020304" pitchFamily="18" charset="0"/>
              </a:rPr>
              <a:t>. </a:t>
            </a:r>
          </a:p>
          <a:p>
            <a:pPr marL="0" marR="0" lvl="0" indent="0" algn="l" defTabSz="914400" rtl="0" eaLnBrk="1" fontAlgn="auto" latinLnBrk="0" hangingPunct="1">
              <a:lnSpc>
                <a:spcPct val="107000"/>
              </a:lnSpc>
              <a:spcBef>
                <a:spcPts val="0"/>
              </a:spcBef>
              <a:spcAft>
                <a:spcPts val="800"/>
              </a:spcAft>
              <a:buClrTx/>
              <a:buSzTx/>
              <a:buFont typeface="Arial" panose="020B0604020202020204" pitchFamily="34" charset="0"/>
              <a:buNone/>
              <a:tabLst/>
              <a:defRPr/>
            </a:pPr>
            <a:endParaRPr lang="en-US" sz="1800" dirty="0">
              <a:effectLst/>
              <a:latin typeface="Calibri Light" panose="020F03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 typeface="Arial" panose="020B0604020202020204" pitchFamily="34" charset="0"/>
              <a:buNone/>
              <a:tabLst/>
              <a:defRPr/>
            </a:pPr>
            <a:r>
              <a:rPr lang="en-US" sz="1800" dirty="0"/>
              <a:t>Sometimes the feedback you get from stakeholders does not consider all the important criteria this group has focused on. The stakeholder may not understand the importance of evidence-based strategies. Or they may not know about your resource limitations. Maybe they don’t really understand your contributing factors. If you ask generally for feedback, people may offer uninformed responses, which can confuse the group when making their final decisions and make the stakeholder felt unheard. That said, some feedback may be helpful, and you’ll want to consider it in your final strategy selection.</a:t>
            </a:r>
          </a:p>
          <a:p>
            <a:pPr marL="0" marR="0" lvl="0" indent="0">
              <a:lnSpc>
                <a:spcPct val="107000"/>
              </a:lnSpc>
              <a:spcBef>
                <a:spcPts val="0"/>
              </a:spcBef>
              <a:spcAft>
                <a:spcPts val="800"/>
              </a:spcAft>
              <a:buFont typeface="Arial" panose="020B0604020202020204" pitchFamily="34" charset="0"/>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DAEDE87E-418B-4EC8-8B55-8E0E10818E5E}" type="slidenum">
              <a:rPr lang="en-US" smtClean="0"/>
              <a:t>26</a:t>
            </a:fld>
            <a:endParaRPr lang="en-US"/>
          </a:p>
        </p:txBody>
      </p:sp>
    </p:spTree>
    <p:extLst>
      <p:ext uri="{BB962C8B-B14F-4D97-AF65-F5344CB8AC3E}">
        <p14:creationId xmlns:p14="http://schemas.microsoft.com/office/powerpoint/2010/main" val="122440248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TO FACILITATOR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effectLst/>
                <a:latin typeface="Calibri Light" panose="020F0302020204030204" pitchFamily="34" charset="0"/>
                <a:ea typeface="Calibri" panose="020F0502020204030204" pitchFamily="34" charset="0"/>
                <a:cs typeface="Times New Roman" panose="02020603050405020304" pitchFamily="18" charset="0"/>
              </a:rPr>
              <a:t>Review the day, time, and location for Meeting #5 and resolve any outstanding logistical issues to scheduling or holding the meeting.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dirty="0">
              <a:effectLst/>
              <a:latin typeface="Calibri Light" panose="020F0302020204030204" pitchFamily="34" charset="0"/>
              <a:ea typeface="Calibri" panose="020F0502020204030204" pitchFamily="34" charset="0"/>
              <a:cs typeface="Times New Roman" panose="02020603050405020304" pitchFamily="18" charset="0"/>
            </a:endParaRP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dirty="0">
                <a:effectLst/>
                <a:latin typeface="Calibri Light" panose="020F0302020204030204" pitchFamily="34" charset="0"/>
                <a:ea typeface="Calibri" panose="020F0502020204030204" pitchFamily="34" charset="0"/>
                <a:cs typeface="Times New Roman" panose="02020603050405020304" pitchFamily="18" charset="0"/>
              </a:rPr>
              <a:t>Be sure there is enough time before Meeting #5 to receive any needed coalition or stakeholder approval or direction beforehand.</a:t>
            </a:r>
            <a:endParaRPr lang="en-US" sz="1200" b="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DAEDE87E-418B-4EC8-8B55-8E0E10818E5E}" type="slidenum">
              <a:rPr lang="en-US" smtClean="0"/>
              <a:t>27</a:t>
            </a:fld>
            <a:endParaRPr lang="en-US"/>
          </a:p>
        </p:txBody>
      </p:sp>
    </p:spTree>
    <p:extLst>
      <p:ext uri="{BB962C8B-B14F-4D97-AF65-F5344CB8AC3E}">
        <p14:creationId xmlns:p14="http://schemas.microsoft.com/office/powerpoint/2010/main" val="300097629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DE87E-418B-4EC8-8B55-8E0E10818E5E}" type="slidenum">
              <a:rPr lang="en-US" smtClean="0"/>
              <a:t>29</a:t>
            </a:fld>
            <a:endParaRPr lang="en-US"/>
          </a:p>
        </p:txBody>
      </p:sp>
    </p:spTree>
    <p:extLst>
      <p:ext uri="{BB962C8B-B14F-4D97-AF65-F5344CB8AC3E}">
        <p14:creationId xmlns:p14="http://schemas.microsoft.com/office/powerpoint/2010/main" val="265691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0"/>
              </a:spcBef>
              <a:spcAft>
                <a:spcPct val="0"/>
              </a:spcAft>
              <a:buClrTx/>
              <a:buSzTx/>
              <a:buFont typeface="+mj-lt"/>
              <a:buNone/>
              <a:tabLst/>
            </a:pPr>
            <a:r>
              <a:rPr kumimoji="0" lang="en-US" altLang="en-US" sz="1200" b="1" i="0" u="sng" strike="noStrike" cap="none" normalizeH="0" baseline="0" dirty="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SAY: </a:t>
            </a:r>
            <a:r>
              <a:rPr kumimoji="0" lang="en-US" altLang="en-US" sz="1200" b="0" i="0" u="none" strike="noStrike" cap="none" normalizeH="0" baseline="0" dirty="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Our check-in question today is: [Facilitator choses a check-in question before the meeting]</a:t>
            </a:r>
          </a:p>
          <a:p>
            <a:pPr marL="0" marR="0" lvl="0" indent="0" fontAlgn="base">
              <a:lnSpc>
                <a:spcPct val="106000"/>
              </a:lnSpc>
              <a:spcBef>
                <a:spcPts val="0"/>
              </a:spcBef>
              <a:spcAft>
                <a:spcPts val="0"/>
              </a:spcAft>
              <a:buFont typeface="Symbol" panose="05050102010706020507" pitchFamily="18" charset="2"/>
              <a:buNone/>
            </a:pPr>
            <a:endParaRPr lang="en-US" sz="1200" dirty="0">
              <a:effectLst/>
              <a:latin typeface="Calibri Light" panose="020F0302020204030204" pitchFamily="34" charset="0"/>
              <a:ea typeface="Times New Roman" panose="02020603050405020304" pitchFamily="18" charset="0"/>
              <a:cs typeface="Times New Roman" panose="02020603050405020304" pitchFamily="18" charset="0"/>
            </a:endParaRPr>
          </a:p>
          <a:p>
            <a:pPr marL="0" marR="0" lvl="0" indent="0" fontAlgn="base">
              <a:lnSpc>
                <a:spcPct val="106000"/>
              </a:lnSpc>
              <a:spcBef>
                <a:spcPts val="0"/>
              </a:spcBef>
              <a:spcAft>
                <a:spcPts val="0"/>
              </a:spcAft>
              <a:buFont typeface="Symbol" panose="05050102010706020507" pitchFamily="18" charset="2"/>
              <a:buNone/>
            </a:pPr>
            <a:endParaRPr lang="en-US" sz="1200" dirty="0">
              <a:effectLst/>
              <a:latin typeface="Calibri Light" panose="020F0302020204030204" pitchFamily="34" charset="0"/>
              <a:ea typeface="Times New Roman" panose="02020603050405020304" pitchFamily="18" charset="0"/>
              <a:cs typeface="Times New Roman" panose="02020603050405020304" pitchFamily="18" charset="0"/>
            </a:endParaRPr>
          </a:p>
          <a:p>
            <a:pPr marL="0" marR="0" lvl="0" indent="0" fontAlgn="base">
              <a:lnSpc>
                <a:spcPct val="106000"/>
              </a:lnSpc>
              <a:spcBef>
                <a:spcPts val="0"/>
              </a:spcBef>
              <a:spcAft>
                <a:spcPts val="0"/>
              </a:spcAft>
              <a:buFont typeface="Symbol" panose="05050102010706020507" pitchFamily="18" charset="2"/>
              <a:buNone/>
            </a:pPr>
            <a:r>
              <a:rPr lang="en-US" sz="1200" dirty="0">
                <a:effectLst/>
                <a:latin typeface="Calibri Light" panose="020F0302020204030204" pitchFamily="34" charset="0"/>
                <a:ea typeface="Times New Roman" panose="02020603050405020304" pitchFamily="18" charset="0"/>
                <a:cs typeface="Times New Roman" panose="02020603050405020304" pitchFamily="18" charset="0"/>
              </a:rPr>
              <a:t>~</a:t>
            </a:r>
          </a:p>
          <a:p>
            <a:pPr marL="0" marR="0" lvl="0" indent="0" algn="l" defTabSz="914400" rtl="0" eaLnBrk="0" fontAlgn="base" latinLnBrk="0" hangingPunct="0">
              <a:lnSpc>
                <a:spcPct val="100000"/>
              </a:lnSpc>
              <a:spcBef>
                <a:spcPct val="0"/>
              </a:spcBef>
              <a:spcAft>
                <a:spcPct val="0"/>
              </a:spcAft>
              <a:buClrTx/>
              <a:buSzTx/>
              <a:buFont typeface="+mj-lt"/>
              <a:buNone/>
              <a:tabLst/>
            </a:pPr>
            <a:r>
              <a:rPr kumimoji="0" lang="en-US" altLang="en-US" sz="1200" b="0" i="0" u="none" strike="noStrike" cap="none" normalizeH="0" baseline="0" dirty="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Notetaker and Timekeeper</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400" b="0" i="0" u="none" strike="noStrike" cap="none" normalizeH="0" baseline="0" dirty="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The timekeeper should be comfortable helping the facilitator redirect people and keeping the meeting on track. </a:t>
            </a:r>
            <a:endParaRPr kumimoji="0" lang="en-US" altLang="en-US" sz="900" b="0" i="0" u="none" strike="noStrike" cap="none" normalizeH="0" baseline="0" dirty="0">
              <a:ln>
                <a:noFill/>
              </a:ln>
              <a:solidFill>
                <a:schemeClr val="tx1"/>
              </a:solidFill>
              <a:effectLst/>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400" b="0" i="0" u="none" strike="noStrike" cap="none" normalizeH="0" baseline="0" dirty="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Key </a:t>
            </a:r>
            <a:r>
              <a:rPr kumimoji="0" lang="en-US" altLang="en-US" sz="1200" b="0" i="0" u="none" strike="noStrike" cap="none" normalizeH="0" baseline="0" dirty="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discussion points, decisions made, assignments, and assignments should be identified in the minutes.</a:t>
            </a:r>
          </a:p>
          <a:p>
            <a:pPr marL="0" marR="0" lvl="0" indent="0" algn="l" defTabSz="914400" rtl="0" eaLnBrk="0" fontAlgn="base" latinLnBrk="0" hangingPunct="0">
              <a:lnSpc>
                <a:spcPct val="100000"/>
              </a:lnSpc>
              <a:spcBef>
                <a:spcPct val="0"/>
              </a:spcBef>
              <a:spcAft>
                <a:spcPct val="0"/>
              </a:spcAft>
              <a:buClrTx/>
              <a:buSzTx/>
              <a:buFont typeface="+mj-lt"/>
              <a:buNone/>
              <a:tabLst/>
            </a:pP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 typeface="+mj-lt"/>
              <a:buNone/>
              <a:tabLst/>
            </a:pPr>
            <a:r>
              <a:rPr kumimoji="0" lang="en-US" altLang="en-US" sz="800" b="0" i="0" u="none" strike="noStrike" cap="none" normalizeH="0" baseline="0" dirty="0">
                <a:ln>
                  <a:noFill/>
                </a:ln>
                <a:solidFill>
                  <a:schemeClr val="tx1"/>
                </a:solidFill>
                <a:effectLst/>
              </a:rPr>
              <a:t>Shared Documents</a:t>
            </a:r>
          </a:p>
          <a:p>
            <a:pPr marL="285750" marR="0" lvl="0" indent="-285750">
              <a:lnSpc>
                <a:spcPct val="107000"/>
              </a:lnSpc>
              <a:spcBef>
                <a:spcPts val="0"/>
              </a:spcBef>
              <a:spcAft>
                <a:spcPts val="800"/>
              </a:spcAft>
              <a:buFont typeface="Arial" panose="020B0604020202020204" pitchFamily="34" charset="0"/>
              <a:buChar char="•"/>
            </a:pPr>
            <a:r>
              <a:rPr lang="en-US" sz="1800" dirty="0">
                <a:effectLst/>
                <a:latin typeface="Calibri Light" panose="020F0302020204030204" pitchFamily="34" charset="0"/>
                <a:ea typeface="Calibri" panose="020F0502020204030204" pitchFamily="34" charset="0"/>
                <a:cs typeface="Times New Roman" panose="02020603050405020304" pitchFamily="18" charset="0"/>
              </a:rPr>
              <a:t>Make sure all members were able to access Meeting #3 materials.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DAEDE87E-418B-4EC8-8B55-8E0E10818E5E}" type="slidenum">
              <a:rPr lang="en-US" smtClean="0"/>
              <a:t>3</a:t>
            </a:fld>
            <a:endParaRPr lang="en-US"/>
          </a:p>
        </p:txBody>
      </p:sp>
    </p:spTree>
    <p:extLst>
      <p:ext uri="{BB962C8B-B14F-4D97-AF65-F5344CB8AC3E}">
        <p14:creationId xmlns:p14="http://schemas.microsoft.com/office/powerpoint/2010/main" val="25885867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800" b="1" u="sng" dirty="0">
                <a:effectLst/>
                <a:latin typeface="Calibri Light" panose="020F0302020204030204" pitchFamily="34" charset="0"/>
                <a:ea typeface="Calibri" panose="020F0502020204030204" pitchFamily="34" charset="0"/>
                <a:cs typeface="Times New Roman" panose="02020603050405020304" pitchFamily="18" charset="0"/>
              </a:rPr>
              <a:t>SAY: </a:t>
            </a:r>
            <a:r>
              <a:rPr lang="en-US" sz="1800" dirty="0">
                <a:effectLst/>
                <a:latin typeface="Calibri Light" panose="020F0302020204030204" pitchFamily="34" charset="0"/>
                <a:ea typeface="Calibri" panose="020F0502020204030204" pitchFamily="34" charset="0"/>
                <a:cs typeface="Times New Roman" panose="02020603050405020304" pitchFamily="18" charset="0"/>
              </a:rPr>
              <a:t> In this meeting, we will review </a:t>
            </a:r>
            <a:r>
              <a:rPr lang="en-US" sz="1800" dirty="0">
                <a:solidFill>
                  <a:srgbClr val="000000"/>
                </a:solidFill>
                <a:effectLst/>
                <a:latin typeface="Calibri" panose="020F0502020204030204" pitchFamily="34" charset="0"/>
                <a:ea typeface="Calibri" panose="020F0502020204030204" pitchFamily="34" charset="0"/>
              </a:rPr>
              <a:t>existing resources in the community and research strategies that impact the prioritized contributing factors selected in Meeting #3.</a:t>
            </a:r>
            <a:endParaRPr lang="en-US" sz="1800" dirty="0">
              <a:effectLst/>
              <a:latin typeface="Calibri" panose="020F0502020204030204" pitchFamily="34" charset="0"/>
              <a:ea typeface="Calibri" panose="020F0502020204030204" pitchFamily="34" charset="0"/>
            </a:endParaRPr>
          </a:p>
          <a:p>
            <a:pPr marL="0" marR="0" lvl="0" indent="0">
              <a:lnSpc>
                <a:spcPct val="107000"/>
              </a:lnSpc>
              <a:spcBef>
                <a:spcPts val="0"/>
              </a:spcBef>
              <a:spcAft>
                <a:spcPts val="0"/>
              </a:spcAft>
              <a:buFontTx/>
              <a:buNone/>
            </a:pPr>
            <a:endParaRPr lang="en-US" sz="1800" dirty="0">
              <a:effectLst/>
              <a:latin typeface="Calibri Light" panose="020F03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dirty="0">
                <a:solidFill>
                  <a:srgbClr val="000000"/>
                </a:solidFill>
                <a:effectLst/>
                <a:latin typeface="Calibri" panose="020F0502020204030204" pitchFamily="34" charset="0"/>
                <a:ea typeface="Calibri" panose="020F0502020204030204" pitchFamily="34" charset="0"/>
              </a:rPr>
              <a:t>The group should leave the meeting with a “semi-final” list of strategies to present to stakeholders or key leaders for approval. </a:t>
            </a:r>
          </a:p>
          <a:p>
            <a:pPr marL="0" marR="0">
              <a:lnSpc>
                <a:spcPct val="107000"/>
              </a:lnSpc>
              <a:spcBef>
                <a:spcPts val="0"/>
              </a:spcBef>
              <a:spcAft>
                <a:spcPts val="0"/>
              </a:spcAft>
            </a:pPr>
            <a:endParaRPr lang="en-US" sz="1800" dirty="0">
              <a:effectLst/>
              <a:latin typeface="Calibri" panose="020F0502020204030204" pitchFamily="34" charset="0"/>
              <a:ea typeface="Calibri" panose="020F0502020204030204" pitchFamily="34" charset="0"/>
            </a:endParaRPr>
          </a:p>
          <a:p>
            <a:pPr marL="0" marR="0">
              <a:lnSpc>
                <a:spcPct val="107000"/>
              </a:lnSpc>
              <a:spcBef>
                <a:spcPts val="0"/>
              </a:spcBef>
              <a:spcAft>
                <a:spcPts val="0"/>
              </a:spcAft>
            </a:pPr>
            <a:r>
              <a:rPr lang="en-US" sz="1800" dirty="0">
                <a:solidFill>
                  <a:srgbClr val="000000"/>
                </a:solidFill>
                <a:effectLst/>
                <a:latin typeface="Calibri" panose="020F0502020204030204" pitchFamily="34" charset="0"/>
                <a:ea typeface="Calibri" panose="020F0502020204030204" pitchFamily="34" charset="0"/>
              </a:rPr>
              <a:t>It’s impossible to review </a:t>
            </a:r>
            <a:r>
              <a:rPr lang="en-US" sz="1800" i="1" dirty="0">
                <a:solidFill>
                  <a:srgbClr val="000000"/>
                </a:solidFill>
                <a:effectLst/>
                <a:latin typeface="Calibri" panose="020F0502020204030204" pitchFamily="34" charset="0"/>
                <a:ea typeface="Calibri" panose="020F0502020204030204" pitchFamily="34" charset="0"/>
              </a:rPr>
              <a:t>all</a:t>
            </a:r>
            <a:r>
              <a:rPr lang="en-US" sz="1800" dirty="0">
                <a:solidFill>
                  <a:srgbClr val="000000"/>
                </a:solidFill>
                <a:effectLst/>
                <a:latin typeface="Calibri" panose="020F0502020204030204" pitchFamily="34" charset="0"/>
                <a:ea typeface="Calibri" panose="020F0502020204030204" pitchFamily="34" charset="0"/>
              </a:rPr>
              <a:t> existing resources or strategies</a:t>
            </a:r>
            <a:r>
              <a:rPr lang="en-US" sz="1800" dirty="0">
                <a:effectLst/>
                <a:latin typeface="Calibri" panose="020F0502020204030204" pitchFamily="34" charset="0"/>
                <a:ea typeface="Calibri" panose="020F0502020204030204" pitchFamily="34" charset="0"/>
              </a:rPr>
              <a:t>,</a:t>
            </a:r>
            <a:r>
              <a:rPr lang="en-US" sz="1800" dirty="0">
                <a:solidFill>
                  <a:srgbClr val="000000"/>
                </a:solidFill>
                <a:effectLst/>
                <a:latin typeface="Calibri" panose="020F0502020204030204" pitchFamily="34" charset="0"/>
                <a:ea typeface="Calibri" panose="020F0502020204030204" pitchFamily="34" charset="0"/>
              </a:rPr>
              <a:t> no matter how much time we spend. So we will review what we know, conduct some research, and make the best decisions we can with that information. </a:t>
            </a:r>
          </a:p>
          <a:p>
            <a:pPr marL="0" marR="0">
              <a:lnSpc>
                <a:spcPct val="107000"/>
              </a:lnSpc>
              <a:spcBef>
                <a:spcPts val="0"/>
              </a:spcBef>
              <a:spcAft>
                <a:spcPts val="0"/>
              </a:spcAft>
            </a:pPr>
            <a:endParaRPr lang="en-US" sz="1800" dirty="0">
              <a:solidFill>
                <a:srgbClr val="000000"/>
              </a:solidFill>
              <a:effectLst/>
              <a:latin typeface="Calibri" panose="020F0502020204030204" pitchFamily="34" charset="0"/>
              <a:ea typeface="Calibri" panose="020F0502020204030204" pitchFamily="34" charset="0"/>
            </a:endParaRPr>
          </a:p>
          <a:p>
            <a:pPr marL="0" marR="0">
              <a:lnSpc>
                <a:spcPct val="107000"/>
              </a:lnSpc>
              <a:spcBef>
                <a:spcPts val="0"/>
              </a:spcBef>
              <a:spcAft>
                <a:spcPts val="0"/>
              </a:spcAft>
            </a:pPr>
            <a:r>
              <a:rPr lang="en-US" sz="1800" dirty="0">
                <a:solidFill>
                  <a:srgbClr val="000000"/>
                </a:solidFill>
                <a:effectLst/>
                <a:latin typeface="Calibri" panose="020F0502020204030204" pitchFamily="34" charset="0"/>
                <a:ea typeface="Calibri" panose="020F0502020204030204" pitchFamily="34" charset="0"/>
              </a:rPr>
              <a:t>Remember – we can always add more later! </a:t>
            </a:r>
            <a:endParaRPr lang="en-US" sz="1800" dirty="0">
              <a:effectLst/>
              <a:latin typeface="Calibri" panose="020F0502020204030204" pitchFamily="34" charset="0"/>
              <a:ea typeface="Calibri" panose="020F0502020204030204" pitchFamily="34" charset="0"/>
            </a:endParaRPr>
          </a:p>
        </p:txBody>
      </p:sp>
      <p:sp>
        <p:nvSpPr>
          <p:cNvPr id="4" name="Slide Number Placeholder 3"/>
          <p:cNvSpPr>
            <a:spLocks noGrp="1"/>
          </p:cNvSpPr>
          <p:nvPr>
            <p:ph type="sldNum" sz="quarter" idx="5"/>
          </p:nvPr>
        </p:nvSpPr>
        <p:spPr/>
        <p:txBody>
          <a:bodyPr/>
          <a:lstStyle/>
          <a:p>
            <a:fld id="{DAEDE87E-418B-4EC8-8B55-8E0E10818E5E}" type="slidenum">
              <a:rPr lang="en-US" smtClean="0"/>
              <a:t>4</a:t>
            </a:fld>
            <a:endParaRPr lang="en-US"/>
          </a:p>
        </p:txBody>
      </p:sp>
    </p:spTree>
    <p:extLst>
      <p:ext uri="{BB962C8B-B14F-4D97-AF65-F5344CB8AC3E}">
        <p14:creationId xmlns:p14="http://schemas.microsoft.com/office/powerpoint/2010/main" val="15749170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DE87E-418B-4EC8-8B55-8E0E10818E5E}" type="slidenum">
              <a:rPr lang="en-US" smtClean="0"/>
              <a:t>5</a:t>
            </a:fld>
            <a:endParaRPr lang="en-US"/>
          </a:p>
        </p:txBody>
      </p:sp>
    </p:spTree>
    <p:extLst>
      <p:ext uri="{BB962C8B-B14F-4D97-AF65-F5344CB8AC3E}">
        <p14:creationId xmlns:p14="http://schemas.microsoft.com/office/powerpoint/2010/main" val="29769622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7000"/>
              </a:lnSpc>
              <a:spcBef>
                <a:spcPts val="0"/>
              </a:spcBef>
              <a:spcAft>
                <a:spcPts val="0"/>
              </a:spcAft>
              <a:buClrTx/>
              <a:buSzTx/>
              <a:buFont typeface="Symbol" panose="05050102010706020507" pitchFamily="18" charset="2"/>
              <a:buNone/>
              <a:tabLst/>
              <a:defRPr/>
            </a:pPr>
            <a:r>
              <a:rPr lang="en-US" sz="1200" dirty="0">
                <a:effectLst/>
                <a:latin typeface="Calibri Light" panose="020F0302020204030204" pitchFamily="34" charset="0"/>
                <a:ea typeface="Calibri" panose="020F0502020204030204" pitchFamily="34" charset="0"/>
                <a:cs typeface="Times New Roman" panose="02020603050405020304" pitchFamily="18" charset="0"/>
              </a:rPr>
              <a:t>Summarize the outcome of Steps 1 - 3</a:t>
            </a:r>
            <a:r>
              <a:rPr lang="en-US" sz="1200" u="none" dirty="0">
                <a:solidFill>
                  <a:srgbClr val="008080"/>
                </a:solidFill>
                <a:effectLst/>
                <a:latin typeface="Calibri Light" panose="020F0302020204030204" pitchFamily="34" charset="0"/>
                <a:ea typeface="Calibri" panose="020F0502020204030204" pitchFamily="34" charset="0"/>
                <a:cs typeface="Times New Roman" panose="02020603050405020304" pitchFamily="18" charset="0"/>
              </a:rPr>
              <a:t>: </a:t>
            </a:r>
          </a:p>
          <a:p>
            <a:pPr marL="0" marR="0" lvl="0" indent="0" algn="l" defTabSz="914400" rtl="0" eaLnBrk="1" fontAlgn="auto" latinLnBrk="0" hangingPunct="1">
              <a:lnSpc>
                <a:spcPct val="107000"/>
              </a:lnSpc>
              <a:spcBef>
                <a:spcPts val="0"/>
              </a:spcBef>
              <a:spcAft>
                <a:spcPts val="0"/>
              </a:spcAft>
              <a:buClrTx/>
              <a:buSzTx/>
              <a:buFont typeface="Symbol" panose="05050102010706020507" pitchFamily="18" charset="2"/>
              <a:buNone/>
              <a:tabLst/>
              <a:defRPr/>
            </a:pPr>
            <a:endParaRPr lang="en-US" sz="1200" u="none" dirty="0">
              <a:solidFill>
                <a:srgbClr val="008080"/>
              </a:solidFill>
              <a:effectLst/>
              <a:latin typeface="Calibri Light" panose="020F03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 typeface="Symbol" panose="05050102010706020507" pitchFamily="18" charset="2"/>
              <a:buNone/>
              <a:tabLst/>
              <a:defRPr/>
            </a:pPr>
            <a:r>
              <a:rPr lang="en-US" sz="1200" b="1" u="sng" dirty="0">
                <a:solidFill>
                  <a:srgbClr val="008080"/>
                </a:solidFill>
                <a:effectLst/>
                <a:latin typeface="Calibri Light" panose="020F0302020204030204" pitchFamily="34" charset="0"/>
                <a:ea typeface="Calibri" panose="020F0502020204030204" pitchFamily="34" charset="0"/>
                <a:cs typeface="Times New Roman" panose="02020603050405020304" pitchFamily="18" charset="0"/>
              </a:rPr>
              <a:t>SAY: </a:t>
            </a:r>
            <a:r>
              <a:rPr lang="en-US" sz="1200" u="none" dirty="0">
                <a:solidFill>
                  <a:srgbClr val="008080"/>
                </a:solidFill>
                <a:effectLst/>
                <a:latin typeface="Calibri Light" panose="020F0302020204030204" pitchFamily="34" charset="0"/>
                <a:ea typeface="Calibri" panose="020F0502020204030204" pitchFamily="34" charset="0"/>
                <a:cs typeface="Times New Roman" panose="02020603050405020304" pitchFamily="18" charset="0"/>
              </a:rPr>
              <a:t>So far in the Coalitions Lite process, we have:</a:t>
            </a:r>
          </a:p>
          <a:p>
            <a:pPr marL="0" marR="0" lvl="0" indent="0" algn="l" defTabSz="914400" rtl="0" eaLnBrk="1" fontAlgn="auto" latinLnBrk="0" hangingPunct="1">
              <a:lnSpc>
                <a:spcPct val="107000"/>
              </a:lnSpc>
              <a:spcBef>
                <a:spcPts val="0"/>
              </a:spcBef>
              <a:spcAft>
                <a:spcPts val="0"/>
              </a:spcAft>
              <a:buClrTx/>
              <a:buSzTx/>
              <a:buFont typeface="Symbol" panose="05050102010706020507" pitchFamily="18" charset="2"/>
              <a:buNone/>
              <a:tabLst/>
              <a:defRPr/>
            </a:pPr>
            <a:endParaRPr lang="en-US" sz="1200" u="none" dirty="0">
              <a:solidFill>
                <a:srgbClr val="008080"/>
              </a:solidFill>
              <a:effectLst/>
              <a:latin typeface="Calibri Light" panose="020F0302020204030204" pitchFamily="34" charset="0"/>
              <a:ea typeface="Calibri" panose="020F0502020204030204" pitchFamily="34" charset="0"/>
              <a:cs typeface="Times New Roman" panose="02020603050405020304" pitchFamily="18" charset="0"/>
            </a:endParaRPr>
          </a:p>
          <a:p>
            <a:pPr marL="228600" marR="0" lvl="0" indent="-228600" algn="l" defTabSz="914400" rtl="0" eaLnBrk="1" fontAlgn="auto" latinLnBrk="0" hangingPunct="1">
              <a:lnSpc>
                <a:spcPct val="107000"/>
              </a:lnSpc>
              <a:spcBef>
                <a:spcPts val="0"/>
              </a:spcBef>
              <a:spcAft>
                <a:spcPts val="0"/>
              </a:spcAft>
              <a:buClrTx/>
              <a:buSzTx/>
              <a:buFont typeface="Symbol" panose="05050102010706020507" pitchFamily="18" charset="2"/>
              <a:buAutoNum type="arabicParenR"/>
              <a:tabLst/>
              <a:defRPr/>
            </a:pPr>
            <a:r>
              <a:rPr lang="en-US" sz="1200" u="none" dirty="0">
                <a:solidFill>
                  <a:srgbClr val="008080"/>
                </a:solidFill>
                <a:effectLst/>
                <a:latin typeface="Calibri Light" panose="020F0302020204030204" pitchFamily="34" charset="0"/>
                <a:ea typeface="Calibri" panose="020F0502020204030204" pitchFamily="34" charset="0"/>
                <a:cs typeface="Times New Roman" panose="02020603050405020304" pitchFamily="18" charset="0"/>
              </a:rPr>
              <a:t>c</a:t>
            </a:r>
            <a:r>
              <a:rPr lang="en-US" sz="1200" u="none" dirty="0">
                <a:effectLst/>
                <a:latin typeface="Calibri Light" panose="020F0302020204030204" pitchFamily="34" charset="0"/>
                <a:ea typeface="Calibri" panose="020F0502020204030204" pitchFamily="34" charset="0"/>
                <a:cs typeface="Times New Roman" panose="02020603050405020304" pitchFamily="18" charset="0"/>
              </a:rPr>
              <a:t>reated </a:t>
            </a:r>
            <a:r>
              <a:rPr lang="en-US" sz="1200" dirty="0">
                <a:effectLst/>
                <a:latin typeface="Calibri Light" panose="020F0302020204030204" pitchFamily="34" charset="0"/>
                <a:ea typeface="Calibri" panose="020F0502020204030204" pitchFamily="34" charset="0"/>
                <a:cs typeface="Times New Roman" panose="02020603050405020304" pitchFamily="18" charset="0"/>
              </a:rPr>
              <a:t>a plan for engaging </a:t>
            </a:r>
            <a:r>
              <a:rPr lang="en-US" sz="1200" u="none" dirty="0">
                <a:effectLst/>
                <a:latin typeface="Calibri Light" panose="020F0302020204030204" pitchFamily="34" charset="0"/>
                <a:ea typeface="Calibri" panose="020F0502020204030204" pitchFamily="34" charset="0"/>
                <a:cs typeface="Times New Roman" panose="02020603050405020304" pitchFamily="18" charset="0"/>
              </a:rPr>
              <a:t>in </a:t>
            </a:r>
            <a:r>
              <a:rPr lang="en-US" sz="1200" u="none" dirty="0">
                <a:solidFill>
                  <a:srgbClr val="008080"/>
                </a:solidFill>
                <a:effectLst/>
                <a:latin typeface="Calibri Light" panose="020F0302020204030204" pitchFamily="34" charset="0"/>
                <a:ea typeface="Calibri" panose="020F0502020204030204" pitchFamily="34" charset="0"/>
                <a:cs typeface="Times New Roman" panose="02020603050405020304" pitchFamily="18" charset="0"/>
              </a:rPr>
              <a:t>Coalitions Lite;</a:t>
            </a:r>
          </a:p>
          <a:p>
            <a:pPr marL="342900" marR="0" lvl="0" indent="-342900" algn="l" defTabSz="914400" rtl="0" eaLnBrk="1" fontAlgn="auto" latinLnBrk="0" hangingPunct="1">
              <a:lnSpc>
                <a:spcPct val="107000"/>
              </a:lnSpc>
              <a:spcBef>
                <a:spcPts val="0"/>
              </a:spcBef>
              <a:spcAft>
                <a:spcPts val="0"/>
              </a:spcAft>
              <a:buClrTx/>
              <a:buSzTx/>
              <a:buFont typeface="Symbol" panose="05050102010706020507" pitchFamily="18" charset="2"/>
              <a:buAutoNum type="arabicParenR"/>
              <a:tabLst/>
              <a:defRPr/>
            </a:pPr>
            <a:r>
              <a:rPr lang="en-US" sz="1800" u="none" dirty="0">
                <a:solidFill>
                  <a:srgbClr val="008080"/>
                </a:solidFill>
                <a:effectLst/>
                <a:latin typeface="Calibri Light" panose="020F0302020204030204" pitchFamily="34" charset="0"/>
                <a:ea typeface="Calibri" panose="020F0502020204030204" pitchFamily="34" charset="0"/>
                <a:cs typeface="Times New Roman" panose="02020603050405020304" pitchFamily="18" charset="0"/>
              </a:rPr>
              <a:t>i</a:t>
            </a:r>
            <a:r>
              <a:rPr lang="en-US" sz="1800" dirty="0">
                <a:effectLst/>
                <a:latin typeface="Calibri Light" panose="020F0302020204030204" pitchFamily="34" charset="0"/>
                <a:ea typeface="Calibri" panose="020F0502020204030204" pitchFamily="34" charset="0"/>
                <a:cs typeface="Times New Roman" panose="02020603050405020304" pitchFamily="18" charset="0"/>
              </a:rPr>
              <a:t>dentified our broader priorities;</a:t>
            </a:r>
          </a:p>
          <a:p>
            <a:pPr marL="342900" marR="0" lvl="0" indent="-342900" algn="l" defTabSz="914400" rtl="0" eaLnBrk="1" fontAlgn="auto" latinLnBrk="0" hangingPunct="1">
              <a:lnSpc>
                <a:spcPct val="107000"/>
              </a:lnSpc>
              <a:spcBef>
                <a:spcPts val="0"/>
              </a:spcBef>
              <a:spcAft>
                <a:spcPts val="0"/>
              </a:spcAft>
              <a:buClrTx/>
              <a:buSzTx/>
              <a:buFont typeface="Symbol" panose="05050102010706020507" pitchFamily="18" charset="2"/>
              <a:buAutoNum type="arabicParenR"/>
              <a:tabLst/>
              <a:defRPr/>
            </a:pPr>
            <a:r>
              <a:rPr lang="en-US" sz="1800" dirty="0">
                <a:effectLst/>
                <a:latin typeface="Calibri Light" panose="020F0302020204030204" pitchFamily="34" charset="0"/>
                <a:ea typeface="Calibri" panose="020F0502020204030204" pitchFamily="34" charset="0"/>
                <a:cs typeface="Times New Roman" panose="02020603050405020304" pitchFamily="18" charset="0"/>
              </a:rPr>
              <a:t>created a plan for collecting data to better understand our three knowledge gaps;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defTabSz="914400" rtl="0" eaLnBrk="1" fontAlgn="auto" latinLnBrk="0" hangingPunct="1">
              <a:lnSpc>
                <a:spcPct val="107000"/>
              </a:lnSpc>
              <a:spcBef>
                <a:spcPts val="0"/>
              </a:spcBef>
              <a:spcAft>
                <a:spcPts val="0"/>
              </a:spcAft>
              <a:buClrTx/>
              <a:buSzTx/>
              <a:buFont typeface="Symbol" panose="05050102010706020507" pitchFamily="18" charset="2"/>
              <a:buAutoNum type="arabicParenR"/>
              <a:tabLst/>
              <a:defRPr/>
            </a:pPr>
            <a:r>
              <a:rPr lang="en-US" sz="1200" u="none" dirty="0">
                <a:solidFill>
                  <a:srgbClr val="008080"/>
                </a:solidFill>
                <a:effectLst/>
                <a:latin typeface="Calibri Light" panose="020F0302020204030204" pitchFamily="34" charset="0"/>
                <a:ea typeface="Calibri" panose="020F0502020204030204" pitchFamily="34" charset="0"/>
                <a:cs typeface="Times New Roman" panose="02020603050405020304" pitchFamily="18" charset="0"/>
              </a:rPr>
              <a:t>conducted interviews; </a:t>
            </a:r>
          </a:p>
          <a:p>
            <a:pPr marL="342900" marR="0" lvl="0" indent="-342900" algn="l" defTabSz="914400" rtl="0" eaLnBrk="1" fontAlgn="auto" latinLnBrk="0" hangingPunct="1">
              <a:lnSpc>
                <a:spcPct val="107000"/>
              </a:lnSpc>
              <a:spcBef>
                <a:spcPts val="0"/>
              </a:spcBef>
              <a:spcAft>
                <a:spcPts val="0"/>
              </a:spcAft>
              <a:buClrTx/>
              <a:buSzTx/>
              <a:buFont typeface="Symbol" panose="05050102010706020507" pitchFamily="18" charset="2"/>
              <a:buAutoNum type="arabicParenR"/>
              <a:tabLst/>
              <a:defRPr/>
            </a:pPr>
            <a:r>
              <a:rPr lang="en-US" sz="1200" u="none" dirty="0">
                <a:solidFill>
                  <a:srgbClr val="008080"/>
                </a:solidFill>
                <a:effectLst/>
                <a:latin typeface="Calibri Light" panose="020F0302020204030204" pitchFamily="34" charset="0"/>
                <a:ea typeface="Calibri" panose="020F0502020204030204" pitchFamily="34" charset="0"/>
                <a:cs typeface="Times New Roman" panose="02020603050405020304" pitchFamily="18" charset="0"/>
              </a:rPr>
              <a:t>reviewed and summarized data;</a:t>
            </a:r>
          </a:p>
          <a:p>
            <a:pPr marL="342900" marR="0" lvl="0" indent="-342900">
              <a:lnSpc>
                <a:spcPct val="107000"/>
              </a:lnSpc>
              <a:spcBef>
                <a:spcPts val="0"/>
              </a:spcBef>
              <a:spcAft>
                <a:spcPts val="0"/>
              </a:spcAft>
              <a:buFontTx/>
              <a:buAutoNum type="arabicParenR"/>
            </a:pPr>
            <a:r>
              <a:rPr lang="en-US" sz="1200" dirty="0">
                <a:effectLst/>
                <a:latin typeface="Calibri Light" panose="020F0302020204030204" pitchFamily="34" charset="0"/>
                <a:ea typeface="Calibri" panose="020F0502020204030204" pitchFamily="34" charset="0"/>
                <a:cs typeface="Times New Roman" panose="02020603050405020304" pitchFamily="18" charset="0"/>
              </a:rPr>
              <a:t>specified our broad priorities;</a:t>
            </a:r>
          </a:p>
          <a:p>
            <a:pPr marL="342900" marR="0" lvl="0" indent="-342900">
              <a:lnSpc>
                <a:spcPct val="107000"/>
              </a:lnSpc>
              <a:spcBef>
                <a:spcPts val="0"/>
              </a:spcBef>
              <a:spcAft>
                <a:spcPts val="0"/>
              </a:spcAft>
              <a:buFontTx/>
              <a:buAutoNum type="arabicParenR"/>
            </a:pPr>
            <a:r>
              <a:rPr lang="en-US" sz="1200" dirty="0">
                <a:effectLst/>
                <a:latin typeface="Calibri Light" panose="020F0302020204030204" pitchFamily="34" charset="0"/>
                <a:ea typeface="Calibri" panose="020F0502020204030204" pitchFamily="34" charset="0"/>
                <a:cs typeface="Times New Roman" panose="02020603050405020304" pitchFamily="18" charset="0"/>
              </a:rPr>
              <a:t>identified which population is more burdened by our specified issue; and </a:t>
            </a:r>
          </a:p>
          <a:p>
            <a:pPr marL="342900" marR="0" lvl="0" indent="-342900">
              <a:lnSpc>
                <a:spcPct val="107000"/>
              </a:lnSpc>
              <a:spcBef>
                <a:spcPts val="0"/>
              </a:spcBef>
              <a:spcAft>
                <a:spcPts val="0"/>
              </a:spcAft>
              <a:buFontTx/>
              <a:buAutoNum type="arabicParenR"/>
            </a:pPr>
            <a:r>
              <a:rPr lang="en-US" sz="1200" dirty="0">
                <a:effectLst/>
                <a:latin typeface="Calibri Light" panose="020F0302020204030204" pitchFamily="34" charset="0"/>
                <a:ea typeface="Calibri" panose="020F0502020204030204" pitchFamily="34" charset="0"/>
                <a:cs typeface="Times New Roman" panose="02020603050405020304" pitchFamily="18" charset="0"/>
              </a:rPr>
              <a:t>gained an understanding of why it’s happening in our community (contributing factors).</a:t>
            </a:r>
          </a:p>
          <a:p>
            <a:pPr marL="342900" marR="0" lvl="0" indent="-342900" algn="l" defTabSz="914400" rtl="0" eaLnBrk="1" fontAlgn="auto" latinLnBrk="0" hangingPunct="1">
              <a:lnSpc>
                <a:spcPct val="107000"/>
              </a:lnSpc>
              <a:spcBef>
                <a:spcPts val="0"/>
              </a:spcBef>
              <a:spcAft>
                <a:spcPts val="0"/>
              </a:spcAft>
              <a:buClrTx/>
              <a:buSzTx/>
              <a:buFont typeface="Symbol" panose="05050102010706020507" pitchFamily="18" charset="2"/>
              <a:buAutoNum type="arabicParenR"/>
              <a:tabLst/>
              <a:defRPr/>
            </a:pPr>
            <a:endParaRPr lang="en-US" sz="1200" u="none" dirty="0">
              <a:solidFill>
                <a:srgbClr val="008080"/>
              </a:solidFill>
              <a:effectLst/>
              <a:latin typeface="Calibri Light" panose="020F03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Font typeface="Symbol" panose="05050102010706020507" pitchFamily="18" charset="2"/>
              <a:buNone/>
            </a:pPr>
            <a:r>
              <a:rPr lang="en-US" sz="1800" dirty="0">
                <a:effectLst/>
                <a:latin typeface="Calibri Light" panose="020F0302020204030204" pitchFamily="34" charset="0"/>
                <a:ea typeface="Calibri" panose="020F0502020204030204" pitchFamily="34" charset="0"/>
                <a:cs typeface="Times New Roman" panose="02020603050405020304" pitchFamily="18" charset="0"/>
              </a:rPr>
              <a:t>How do we feel we’re doing? </a:t>
            </a:r>
          </a:p>
          <a:p>
            <a:pPr marL="0" marR="0" lvl="0" indent="0">
              <a:lnSpc>
                <a:spcPct val="107000"/>
              </a:lnSpc>
              <a:spcBef>
                <a:spcPts val="0"/>
              </a:spcBef>
              <a:spcAft>
                <a:spcPts val="800"/>
              </a:spcAft>
              <a:buFont typeface="Symbol" panose="05050102010706020507" pitchFamily="18" charset="2"/>
              <a:buNone/>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Font typeface="Symbol" panose="05050102010706020507" pitchFamily="18" charset="2"/>
              <a:buNone/>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Font typeface="Symbol" panose="05050102010706020507" pitchFamily="18" charset="2"/>
              <a:buNone/>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p>
            <a:pPr marL="0" marR="0" lvl="0" indent="0">
              <a:lnSpc>
                <a:spcPct val="107000"/>
              </a:lnSpc>
              <a:spcBef>
                <a:spcPts val="0"/>
              </a:spcBef>
              <a:spcAft>
                <a:spcPts val="0"/>
              </a:spcAft>
              <a:buFont typeface="Symbol" panose="05050102010706020507" pitchFamily="18" charset="2"/>
              <a:buNone/>
            </a:pPr>
            <a:r>
              <a:rPr lang="en-US" sz="1200" dirty="0">
                <a:effectLst/>
                <a:latin typeface="Calibri" panose="020F0502020204030204" pitchFamily="34" charset="0"/>
                <a:ea typeface="Calibri" panose="020F0502020204030204" pitchFamily="34" charset="0"/>
                <a:cs typeface="Times New Roman" panose="02020603050405020304" pitchFamily="18" charset="0"/>
              </a:rPr>
              <a:t>NOTE TO FACILITATOR</a:t>
            </a:r>
          </a:p>
          <a:p>
            <a:pPr marL="0" marR="0" lvl="0" indent="0">
              <a:lnSpc>
                <a:spcPct val="107000"/>
              </a:lnSpc>
              <a:spcBef>
                <a:spcPts val="0"/>
              </a:spcBef>
              <a:spcAft>
                <a:spcPts val="0"/>
              </a:spcAft>
              <a:buFont typeface="Symbol" panose="05050102010706020507" pitchFamily="18" charset="2"/>
              <a:buNone/>
            </a:pPr>
            <a:r>
              <a:rPr lang="en-US" sz="1200" dirty="0">
                <a:effectLst/>
                <a:latin typeface="Calibri" panose="020F0502020204030204" pitchFamily="34" charset="0"/>
                <a:ea typeface="Calibri" panose="020F0502020204030204" pitchFamily="34" charset="0"/>
                <a:cs typeface="Times New Roman" panose="02020603050405020304" pitchFamily="18" charset="0"/>
              </a:rPr>
              <a:t>Replace the above timeline graphic with the timeline you created in Meeting #1.</a:t>
            </a:r>
          </a:p>
        </p:txBody>
      </p:sp>
      <p:sp>
        <p:nvSpPr>
          <p:cNvPr id="4" name="Slide Number Placeholder 3"/>
          <p:cNvSpPr>
            <a:spLocks noGrp="1"/>
          </p:cNvSpPr>
          <p:nvPr>
            <p:ph type="sldNum" sz="quarter" idx="5"/>
          </p:nvPr>
        </p:nvSpPr>
        <p:spPr/>
        <p:txBody>
          <a:bodyPr/>
          <a:lstStyle/>
          <a:p>
            <a:fld id="{DAEDE87E-418B-4EC8-8B55-8E0E10818E5E}" type="slidenum">
              <a:rPr lang="en-US" smtClean="0"/>
              <a:t>6</a:t>
            </a:fld>
            <a:endParaRPr lang="en-US"/>
          </a:p>
        </p:txBody>
      </p:sp>
    </p:spTree>
    <p:extLst>
      <p:ext uri="{BB962C8B-B14F-4D97-AF65-F5344CB8AC3E}">
        <p14:creationId xmlns:p14="http://schemas.microsoft.com/office/powerpoint/2010/main" val="11741368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nSpc>
                <a:spcPct val="107000"/>
              </a:lnSpc>
              <a:spcBef>
                <a:spcPts val="0"/>
              </a:spcBef>
              <a:spcAft>
                <a:spcPts val="0"/>
              </a:spcAft>
              <a:buFont typeface="Symbol" panose="05050102010706020507" pitchFamily="18" charset="2"/>
              <a:buNone/>
            </a:pPr>
            <a:r>
              <a:rPr lang="en-US" sz="1200" dirty="0">
                <a:effectLst/>
                <a:latin typeface="Calibri" panose="020F0502020204030204" pitchFamily="34" charset="0"/>
                <a:ea typeface="Calibri" panose="020F0502020204030204" pitchFamily="34" charset="0"/>
                <a:cs typeface="Times New Roman" panose="02020603050405020304" pitchFamily="18" charset="0"/>
              </a:rPr>
              <a:t>NOTE TO FACILITATOR</a:t>
            </a:r>
          </a:p>
          <a:p>
            <a:pPr marL="171450" marR="0" lvl="0" indent="-171450">
              <a:lnSpc>
                <a:spcPct val="107000"/>
              </a:lnSpc>
              <a:spcBef>
                <a:spcPts val="0"/>
              </a:spcBef>
              <a:spcAft>
                <a:spcPts val="0"/>
              </a:spcAft>
              <a:buFont typeface="Arial" panose="020B0604020202020204" pitchFamily="34" charset="0"/>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Before the meeting, write in your decisions from Meeting #3 on your specified issue, your focus population, and your contributing factors.</a:t>
            </a:r>
          </a:p>
          <a:p>
            <a:pPr marL="171450" marR="0" lvl="0" indent="-171450">
              <a:lnSpc>
                <a:spcPct val="107000"/>
              </a:lnSpc>
              <a:spcBef>
                <a:spcPts val="0"/>
              </a:spcBef>
              <a:spcAft>
                <a:spcPts val="0"/>
              </a:spcAft>
              <a:buFont typeface="Arial" panose="020B0604020202020204" pitchFamily="34" charset="0"/>
              <a:buChar char="•"/>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lvl="0" indent="-171450">
              <a:lnSpc>
                <a:spcPct val="107000"/>
              </a:lnSpc>
              <a:spcBef>
                <a:spcPts val="0"/>
              </a:spcBef>
              <a:spcAft>
                <a:spcPts val="0"/>
              </a:spcAft>
              <a:buFont typeface="Arial" panose="020B0604020202020204" pitchFamily="34" charset="0"/>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This is a good time to discuss any feedback on these three pieces you may have gathered between Meetings #2 and #3. </a:t>
            </a:r>
            <a:r>
              <a:rPr lang="en-US" sz="1200" b="1" dirty="0">
                <a:effectLst/>
                <a:latin typeface="Calibri" panose="020F0502020204030204" pitchFamily="34" charset="0"/>
                <a:ea typeface="Calibri" panose="020F0502020204030204" pitchFamily="34" charset="0"/>
                <a:cs typeface="Times New Roman" panose="02020603050405020304" pitchFamily="18" charset="0"/>
              </a:rPr>
              <a:t>If the group needs to tweak any of these three elements based on feedback, do that now.</a:t>
            </a:r>
          </a:p>
          <a:p>
            <a:endParaRPr lang="en-US" dirty="0"/>
          </a:p>
        </p:txBody>
      </p:sp>
      <p:sp>
        <p:nvSpPr>
          <p:cNvPr id="4" name="Slide Number Placeholder 3"/>
          <p:cNvSpPr>
            <a:spLocks noGrp="1"/>
          </p:cNvSpPr>
          <p:nvPr>
            <p:ph type="sldNum" sz="quarter" idx="5"/>
          </p:nvPr>
        </p:nvSpPr>
        <p:spPr/>
        <p:txBody>
          <a:bodyPr/>
          <a:lstStyle/>
          <a:p>
            <a:fld id="{DAEDE87E-418B-4EC8-8B55-8E0E10818E5E}" type="slidenum">
              <a:rPr lang="en-US" smtClean="0"/>
              <a:t>7</a:t>
            </a:fld>
            <a:endParaRPr lang="en-US"/>
          </a:p>
        </p:txBody>
      </p:sp>
    </p:spTree>
    <p:extLst>
      <p:ext uri="{BB962C8B-B14F-4D97-AF65-F5344CB8AC3E}">
        <p14:creationId xmlns:p14="http://schemas.microsoft.com/office/powerpoint/2010/main" val="31587553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rgbClr val="B35E06"/>
                </a:solidFill>
                <a:effectLst/>
                <a:latin typeface="Calibri Light" panose="020F0302020204030204" pitchFamily="34" charset="0"/>
                <a:ea typeface="Calibri" panose="020F0502020204030204" pitchFamily="34" charset="0"/>
                <a:cs typeface="Times New Roman" panose="02020603050405020304" pitchFamily="18" charset="0"/>
              </a:rPr>
              <a:t>NOTE TO FACILITATOR</a:t>
            </a:r>
          </a:p>
          <a:p>
            <a:pPr marL="171450" indent="-171450">
              <a:buFont typeface="Arial" panose="020B0604020202020204" pitchFamily="34" charset="0"/>
              <a:buChar char="•"/>
            </a:pPr>
            <a:r>
              <a:rPr lang="en-US" dirty="0"/>
              <a:t>Before the meeting, fill in the list of assignments from Meeting #3</a:t>
            </a:r>
          </a:p>
          <a:p>
            <a:pPr marL="171450" indent="-171450">
              <a:buFont typeface="Arial" panose="020B0604020202020204" pitchFamily="34" charset="0"/>
              <a:buChar char="•"/>
            </a:pPr>
            <a:endParaRPr lang="en-US" sz="1200" dirty="0">
              <a:effectLst/>
              <a:latin typeface="+mn-lt"/>
              <a:ea typeface="+mn-ea"/>
              <a:cs typeface="+mn-cs"/>
            </a:endParaRPr>
          </a:p>
          <a:p>
            <a:pPr marL="171450" indent="-171450">
              <a:buFont typeface="Arial" panose="020B0604020202020204" pitchFamily="34" charset="0"/>
              <a:buChar char="•"/>
            </a:pPr>
            <a:r>
              <a:rPr lang="en-US" sz="1800" dirty="0">
                <a:effectLst/>
                <a:latin typeface="Calibri Light" panose="020F0302020204030204" pitchFamily="34" charset="0"/>
                <a:ea typeface="Calibri" panose="020F0502020204030204" pitchFamily="34" charset="0"/>
                <a:cs typeface="Times New Roman" panose="02020603050405020304" pitchFamily="18" charset="0"/>
              </a:rPr>
              <a:t>In the meeting, go through each assignment to check on progress. Troubleshoot any issues that arose, adjusting assignments as needed.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DAEDE87E-418B-4EC8-8B55-8E0E10818E5E}" type="slidenum">
              <a:rPr lang="en-US" smtClean="0"/>
              <a:t>8</a:t>
            </a:fld>
            <a:endParaRPr lang="en-US"/>
          </a:p>
        </p:txBody>
      </p:sp>
    </p:spTree>
    <p:extLst>
      <p:ext uri="{BB962C8B-B14F-4D97-AF65-F5344CB8AC3E}">
        <p14:creationId xmlns:p14="http://schemas.microsoft.com/office/powerpoint/2010/main" val="40666738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DE87E-418B-4EC8-8B55-8E0E10818E5E}" type="slidenum">
              <a:rPr lang="en-US" smtClean="0"/>
              <a:t>9</a:t>
            </a:fld>
            <a:endParaRPr lang="en-US"/>
          </a:p>
        </p:txBody>
      </p:sp>
    </p:spTree>
    <p:extLst>
      <p:ext uri="{BB962C8B-B14F-4D97-AF65-F5344CB8AC3E}">
        <p14:creationId xmlns:p14="http://schemas.microsoft.com/office/powerpoint/2010/main" val="12819778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805EC-FEE0-AF4D-7358-80C7DD4CC2C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A9E8693-D1AA-908B-962A-E3FC39B7BD8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DB71DFD-B427-0AE8-B25C-8D0EFFE3D630}"/>
              </a:ext>
            </a:extLst>
          </p:cNvPr>
          <p:cNvSpPr>
            <a:spLocks noGrp="1"/>
          </p:cNvSpPr>
          <p:nvPr>
            <p:ph type="dt" sz="half" idx="10"/>
          </p:nvPr>
        </p:nvSpPr>
        <p:spPr/>
        <p:txBody>
          <a:bodyPr/>
          <a:lstStyle/>
          <a:p>
            <a:fld id="{C4733758-7420-407B-B372-D504D13800BA}" type="datetimeFigureOut">
              <a:rPr lang="en-US" smtClean="0"/>
              <a:t>1/22/2024</a:t>
            </a:fld>
            <a:endParaRPr lang="en-US"/>
          </a:p>
        </p:txBody>
      </p:sp>
      <p:sp>
        <p:nvSpPr>
          <p:cNvPr id="5" name="Footer Placeholder 4">
            <a:extLst>
              <a:ext uri="{FF2B5EF4-FFF2-40B4-BE49-F238E27FC236}">
                <a16:creationId xmlns:a16="http://schemas.microsoft.com/office/drawing/2014/main" id="{9EC985FB-BB31-0A3F-438A-B79B9BD43B9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B6FBBDC-93C1-7CEF-A54D-182E97E13111}"/>
              </a:ext>
            </a:extLst>
          </p:cNvPr>
          <p:cNvSpPr>
            <a:spLocks noGrp="1"/>
          </p:cNvSpPr>
          <p:nvPr>
            <p:ph type="sldNum" sz="quarter" idx="12"/>
          </p:nvPr>
        </p:nvSpPr>
        <p:spPr/>
        <p:txBody>
          <a:bodyPr/>
          <a:lstStyle/>
          <a:p>
            <a:fld id="{6E194AB8-ABA2-4EB9-9EA4-01CF3D425E10}" type="slidenum">
              <a:rPr lang="en-US" smtClean="0"/>
              <a:t>‹#›</a:t>
            </a:fld>
            <a:endParaRPr lang="en-US"/>
          </a:p>
        </p:txBody>
      </p:sp>
    </p:spTree>
    <p:extLst>
      <p:ext uri="{BB962C8B-B14F-4D97-AF65-F5344CB8AC3E}">
        <p14:creationId xmlns:p14="http://schemas.microsoft.com/office/powerpoint/2010/main" val="10559874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DA1131-C23D-3075-BEA4-36888A94CB5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CA9F56E-6620-BA32-9EA5-65E680CD8B8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B7439E3-8E4F-3915-C532-D18D67AC33EF}"/>
              </a:ext>
            </a:extLst>
          </p:cNvPr>
          <p:cNvSpPr>
            <a:spLocks noGrp="1"/>
          </p:cNvSpPr>
          <p:nvPr>
            <p:ph type="dt" sz="half" idx="10"/>
          </p:nvPr>
        </p:nvSpPr>
        <p:spPr/>
        <p:txBody>
          <a:bodyPr/>
          <a:lstStyle/>
          <a:p>
            <a:fld id="{C4733758-7420-407B-B372-D504D13800BA}" type="datetimeFigureOut">
              <a:rPr lang="en-US" smtClean="0"/>
              <a:t>1/22/2024</a:t>
            </a:fld>
            <a:endParaRPr lang="en-US"/>
          </a:p>
        </p:txBody>
      </p:sp>
      <p:sp>
        <p:nvSpPr>
          <p:cNvPr id="5" name="Footer Placeholder 4">
            <a:extLst>
              <a:ext uri="{FF2B5EF4-FFF2-40B4-BE49-F238E27FC236}">
                <a16:creationId xmlns:a16="http://schemas.microsoft.com/office/drawing/2014/main" id="{5BDB8532-9F1D-A02B-B2E6-F7BEB0A97A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B166DF-61A8-9C5B-A13B-13D31F81E4FB}"/>
              </a:ext>
            </a:extLst>
          </p:cNvPr>
          <p:cNvSpPr>
            <a:spLocks noGrp="1"/>
          </p:cNvSpPr>
          <p:nvPr>
            <p:ph type="sldNum" sz="quarter" idx="12"/>
          </p:nvPr>
        </p:nvSpPr>
        <p:spPr/>
        <p:txBody>
          <a:bodyPr/>
          <a:lstStyle/>
          <a:p>
            <a:fld id="{6E194AB8-ABA2-4EB9-9EA4-01CF3D425E10}" type="slidenum">
              <a:rPr lang="en-US" smtClean="0"/>
              <a:t>‹#›</a:t>
            </a:fld>
            <a:endParaRPr lang="en-US"/>
          </a:p>
        </p:txBody>
      </p:sp>
    </p:spTree>
    <p:extLst>
      <p:ext uri="{BB962C8B-B14F-4D97-AF65-F5344CB8AC3E}">
        <p14:creationId xmlns:p14="http://schemas.microsoft.com/office/powerpoint/2010/main" val="7903414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5ED0BEB-2BA1-F6B7-64C2-4DA76C3C310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069C3BF-6542-A000-3DC4-B5069DC4426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4F0DEB-1454-1866-0970-AC64A4A17406}"/>
              </a:ext>
            </a:extLst>
          </p:cNvPr>
          <p:cNvSpPr>
            <a:spLocks noGrp="1"/>
          </p:cNvSpPr>
          <p:nvPr>
            <p:ph type="dt" sz="half" idx="10"/>
          </p:nvPr>
        </p:nvSpPr>
        <p:spPr/>
        <p:txBody>
          <a:bodyPr/>
          <a:lstStyle/>
          <a:p>
            <a:fld id="{C4733758-7420-407B-B372-D504D13800BA}" type="datetimeFigureOut">
              <a:rPr lang="en-US" smtClean="0"/>
              <a:t>1/22/2024</a:t>
            </a:fld>
            <a:endParaRPr lang="en-US"/>
          </a:p>
        </p:txBody>
      </p:sp>
      <p:sp>
        <p:nvSpPr>
          <p:cNvPr id="5" name="Footer Placeholder 4">
            <a:extLst>
              <a:ext uri="{FF2B5EF4-FFF2-40B4-BE49-F238E27FC236}">
                <a16:creationId xmlns:a16="http://schemas.microsoft.com/office/drawing/2014/main" id="{28768071-D030-8018-1856-7DFE81235C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BD0827-4A0F-6603-E6B4-5541D40FDFD1}"/>
              </a:ext>
            </a:extLst>
          </p:cNvPr>
          <p:cNvSpPr>
            <a:spLocks noGrp="1"/>
          </p:cNvSpPr>
          <p:nvPr>
            <p:ph type="sldNum" sz="quarter" idx="12"/>
          </p:nvPr>
        </p:nvSpPr>
        <p:spPr/>
        <p:txBody>
          <a:bodyPr/>
          <a:lstStyle/>
          <a:p>
            <a:fld id="{6E194AB8-ABA2-4EB9-9EA4-01CF3D425E10}" type="slidenum">
              <a:rPr lang="en-US" smtClean="0"/>
              <a:t>‹#›</a:t>
            </a:fld>
            <a:endParaRPr lang="en-US"/>
          </a:p>
        </p:txBody>
      </p:sp>
    </p:spTree>
    <p:extLst>
      <p:ext uri="{BB962C8B-B14F-4D97-AF65-F5344CB8AC3E}">
        <p14:creationId xmlns:p14="http://schemas.microsoft.com/office/powerpoint/2010/main" val="6491007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AD7B37-5161-6D5F-8C4B-BD6E766218B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96A63FB-C7B3-FC29-527A-C847B33BBDA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596178-27AC-86A7-A79C-EC3A426C1A2D}"/>
              </a:ext>
            </a:extLst>
          </p:cNvPr>
          <p:cNvSpPr>
            <a:spLocks noGrp="1"/>
          </p:cNvSpPr>
          <p:nvPr>
            <p:ph type="dt" sz="half" idx="10"/>
          </p:nvPr>
        </p:nvSpPr>
        <p:spPr/>
        <p:txBody>
          <a:bodyPr/>
          <a:lstStyle/>
          <a:p>
            <a:fld id="{C4733758-7420-407B-B372-D504D13800BA}" type="datetimeFigureOut">
              <a:rPr lang="en-US" smtClean="0"/>
              <a:t>1/22/2024</a:t>
            </a:fld>
            <a:endParaRPr lang="en-US"/>
          </a:p>
        </p:txBody>
      </p:sp>
      <p:sp>
        <p:nvSpPr>
          <p:cNvPr id="5" name="Footer Placeholder 4">
            <a:extLst>
              <a:ext uri="{FF2B5EF4-FFF2-40B4-BE49-F238E27FC236}">
                <a16:creationId xmlns:a16="http://schemas.microsoft.com/office/drawing/2014/main" id="{22A499EA-F146-F3B5-B1A2-9F85E5B6E1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0B7D62-989F-D4E6-E5D3-6CCBB5778022}"/>
              </a:ext>
            </a:extLst>
          </p:cNvPr>
          <p:cNvSpPr>
            <a:spLocks noGrp="1"/>
          </p:cNvSpPr>
          <p:nvPr>
            <p:ph type="sldNum" sz="quarter" idx="12"/>
          </p:nvPr>
        </p:nvSpPr>
        <p:spPr/>
        <p:txBody>
          <a:bodyPr/>
          <a:lstStyle/>
          <a:p>
            <a:fld id="{6E194AB8-ABA2-4EB9-9EA4-01CF3D425E10}" type="slidenum">
              <a:rPr lang="en-US" smtClean="0"/>
              <a:t>‹#›</a:t>
            </a:fld>
            <a:endParaRPr lang="en-US"/>
          </a:p>
        </p:txBody>
      </p:sp>
    </p:spTree>
    <p:extLst>
      <p:ext uri="{BB962C8B-B14F-4D97-AF65-F5344CB8AC3E}">
        <p14:creationId xmlns:p14="http://schemas.microsoft.com/office/powerpoint/2010/main" val="38505290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C6129-5F66-D6E5-9A7E-B31E8984BE5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DA57FE8-7A33-5F31-65F8-2580C90717A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DD84BD7-57F0-1F1D-9447-B28CB1728339}"/>
              </a:ext>
            </a:extLst>
          </p:cNvPr>
          <p:cNvSpPr>
            <a:spLocks noGrp="1"/>
          </p:cNvSpPr>
          <p:nvPr>
            <p:ph type="dt" sz="half" idx="10"/>
          </p:nvPr>
        </p:nvSpPr>
        <p:spPr/>
        <p:txBody>
          <a:bodyPr/>
          <a:lstStyle/>
          <a:p>
            <a:fld id="{C4733758-7420-407B-B372-D504D13800BA}" type="datetimeFigureOut">
              <a:rPr lang="en-US" smtClean="0"/>
              <a:t>1/22/2024</a:t>
            </a:fld>
            <a:endParaRPr lang="en-US"/>
          </a:p>
        </p:txBody>
      </p:sp>
      <p:sp>
        <p:nvSpPr>
          <p:cNvPr id="5" name="Footer Placeholder 4">
            <a:extLst>
              <a:ext uri="{FF2B5EF4-FFF2-40B4-BE49-F238E27FC236}">
                <a16:creationId xmlns:a16="http://schemas.microsoft.com/office/drawing/2014/main" id="{9D2E857E-8764-3343-3F23-8711B4F80C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92FB619-45AB-ADA2-F1F9-2E68822C0DC9}"/>
              </a:ext>
            </a:extLst>
          </p:cNvPr>
          <p:cNvSpPr>
            <a:spLocks noGrp="1"/>
          </p:cNvSpPr>
          <p:nvPr>
            <p:ph type="sldNum" sz="quarter" idx="12"/>
          </p:nvPr>
        </p:nvSpPr>
        <p:spPr/>
        <p:txBody>
          <a:bodyPr/>
          <a:lstStyle/>
          <a:p>
            <a:fld id="{6E194AB8-ABA2-4EB9-9EA4-01CF3D425E10}" type="slidenum">
              <a:rPr lang="en-US" smtClean="0"/>
              <a:t>‹#›</a:t>
            </a:fld>
            <a:endParaRPr lang="en-US"/>
          </a:p>
        </p:txBody>
      </p:sp>
    </p:spTree>
    <p:extLst>
      <p:ext uri="{BB962C8B-B14F-4D97-AF65-F5344CB8AC3E}">
        <p14:creationId xmlns:p14="http://schemas.microsoft.com/office/powerpoint/2010/main" val="25214255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7A0D0C-F80D-C0D4-8773-4587E76A776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2E332CA-06CA-BFC6-DC5F-F0591E80F60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CC99B4C-6B2B-2D7E-330A-C6F93EAD4DC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5587437-52D2-FB51-43AB-05886B56E810}"/>
              </a:ext>
            </a:extLst>
          </p:cNvPr>
          <p:cNvSpPr>
            <a:spLocks noGrp="1"/>
          </p:cNvSpPr>
          <p:nvPr>
            <p:ph type="dt" sz="half" idx="10"/>
          </p:nvPr>
        </p:nvSpPr>
        <p:spPr/>
        <p:txBody>
          <a:bodyPr/>
          <a:lstStyle/>
          <a:p>
            <a:fld id="{C4733758-7420-407B-B372-D504D13800BA}" type="datetimeFigureOut">
              <a:rPr lang="en-US" smtClean="0"/>
              <a:t>1/22/2024</a:t>
            </a:fld>
            <a:endParaRPr lang="en-US"/>
          </a:p>
        </p:txBody>
      </p:sp>
      <p:sp>
        <p:nvSpPr>
          <p:cNvPr id="6" name="Footer Placeholder 5">
            <a:extLst>
              <a:ext uri="{FF2B5EF4-FFF2-40B4-BE49-F238E27FC236}">
                <a16:creationId xmlns:a16="http://schemas.microsoft.com/office/drawing/2014/main" id="{D870BB3D-591F-ABC1-F21B-2A49C41DBAF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7A63734-8192-903D-71D9-5F61E022FFEC}"/>
              </a:ext>
            </a:extLst>
          </p:cNvPr>
          <p:cNvSpPr>
            <a:spLocks noGrp="1"/>
          </p:cNvSpPr>
          <p:nvPr>
            <p:ph type="sldNum" sz="quarter" idx="12"/>
          </p:nvPr>
        </p:nvSpPr>
        <p:spPr/>
        <p:txBody>
          <a:bodyPr/>
          <a:lstStyle/>
          <a:p>
            <a:fld id="{6E194AB8-ABA2-4EB9-9EA4-01CF3D425E10}" type="slidenum">
              <a:rPr lang="en-US" smtClean="0"/>
              <a:t>‹#›</a:t>
            </a:fld>
            <a:endParaRPr lang="en-US"/>
          </a:p>
        </p:txBody>
      </p:sp>
    </p:spTree>
    <p:extLst>
      <p:ext uri="{BB962C8B-B14F-4D97-AF65-F5344CB8AC3E}">
        <p14:creationId xmlns:p14="http://schemas.microsoft.com/office/powerpoint/2010/main" val="18793780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C7BA79-DD3C-B146-44BA-BA7A3B8A917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5F3881C-2CD7-3C93-EA60-D7A6551C6B2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CE1C6BA-39EA-38A1-E291-4009C8A8977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8CBD3CE-D232-645D-980D-2F11583B103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5707D68-CEEF-A6EC-E55A-B203DA21B6A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9F6EC89-4C33-A65C-7245-5BD83E3BABAE}"/>
              </a:ext>
            </a:extLst>
          </p:cNvPr>
          <p:cNvSpPr>
            <a:spLocks noGrp="1"/>
          </p:cNvSpPr>
          <p:nvPr>
            <p:ph type="dt" sz="half" idx="10"/>
          </p:nvPr>
        </p:nvSpPr>
        <p:spPr/>
        <p:txBody>
          <a:bodyPr/>
          <a:lstStyle/>
          <a:p>
            <a:fld id="{C4733758-7420-407B-B372-D504D13800BA}" type="datetimeFigureOut">
              <a:rPr lang="en-US" smtClean="0"/>
              <a:t>1/22/2024</a:t>
            </a:fld>
            <a:endParaRPr lang="en-US"/>
          </a:p>
        </p:txBody>
      </p:sp>
      <p:sp>
        <p:nvSpPr>
          <p:cNvPr id="8" name="Footer Placeholder 7">
            <a:extLst>
              <a:ext uri="{FF2B5EF4-FFF2-40B4-BE49-F238E27FC236}">
                <a16:creationId xmlns:a16="http://schemas.microsoft.com/office/drawing/2014/main" id="{81AFB0F5-4612-0415-DFA1-54A109448AD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7AAC7C3-A27A-8DF8-382D-FA6838799D99}"/>
              </a:ext>
            </a:extLst>
          </p:cNvPr>
          <p:cNvSpPr>
            <a:spLocks noGrp="1"/>
          </p:cNvSpPr>
          <p:nvPr>
            <p:ph type="sldNum" sz="quarter" idx="12"/>
          </p:nvPr>
        </p:nvSpPr>
        <p:spPr/>
        <p:txBody>
          <a:bodyPr/>
          <a:lstStyle/>
          <a:p>
            <a:fld id="{6E194AB8-ABA2-4EB9-9EA4-01CF3D425E10}" type="slidenum">
              <a:rPr lang="en-US" smtClean="0"/>
              <a:t>‹#›</a:t>
            </a:fld>
            <a:endParaRPr lang="en-US"/>
          </a:p>
        </p:txBody>
      </p:sp>
    </p:spTree>
    <p:extLst>
      <p:ext uri="{BB962C8B-B14F-4D97-AF65-F5344CB8AC3E}">
        <p14:creationId xmlns:p14="http://schemas.microsoft.com/office/powerpoint/2010/main" val="20490932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0EBE0F-9E19-90C1-A2E0-1202D16A000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7998CD2-D9D3-62CF-2FB3-59B15FDA398B}"/>
              </a:ext>
            </a:extLst>
          </p:cNvPr>
          <p:cNvSpPr>
            <a:spLocks noGrp="1"/>
          </p:cNvSpPr>
          <p:nvPr>
            <p:ph type="dt" sz="half" idx="10"/>
          </p:nvPr>
        </p:nvSpPr>
        <p:spPr/>
        <p:txBody>
          <a:bodyPr/>
          <a:lstStyle/>
          <a:p>
            <a:fld id="{C4733758-7420-407B-B372-D504D13800BA}" type="datetimeFigureOut">
              <a:rPr lang="en-US" smtClean="0"/>
              <a:t>1/22/2024</a:t>
            </a:fld>
            <a:endParaRPr lang="en-US"/>
          </a:p>
        </p:txBody>
      </p:sp>
      <p:sp>
        <p:nvSpPr>
          <p:cNvPr id="4" name="Footer Placeholder 3">
            <a:extLst>
              <a:ext uri="{FF2B5EF4-FFF2-40B4-BE49-F238E27FC236}">
                <a16:creationId xmlns:a16="http://schemas.microsoft.com/office/drawing/2014/main" id="{8C55983F-7435-CD34-71D0-71699729307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525B670-F156-0922-D65F-E432F7CA0E02}"/>
              </a:ext>
            </a:extLst>
          </p:cNvPr>
          <p:cNvSpPr>
            <a:spLocks noGrp="1"/>
          </p:cNvSpPr>
          <p:nvPr>
            <p:ph type="sldNum" sz="quarter" idx="12"/>
          </p:nvPr>
        </p:nvSpPr>
        <p:spPr/>
        <p:txBody>
          <a:bodyPr/>
          <a:lstStyle/>
          <a:p>
            <a:fld id="{6E194AB8-ABA2-4EB9-9EA4-01CF3D425E10}" type="slidenum">
              <a:rPr lang="en-US" smtClean="0"/>
              <a:t>‹#›</a:t>
            </a:fld>
            <a:endParaRPr lang="en-US"/>
          </a:p>
        </p:txBody>
      </p:sp>
    </p:spTree>
    <p:extLst>
      <p:ext uri="{BB962C8B-B14F-4D97-AF65-F5344CB8AC3E}">
        <p14:creationId xmlns:p14="http://schemas.microsoft.com/office/powerpoint/2010/main" val="15556617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D1D32D8-EF92-2F04-20E6-CDAF39E5D4E5}"/>
              </a:ext>
            </a:extLst>
          </p:cNvPr>
          <p:cNvSpPr>
            <a:spLocks noGrp="1"/>
          </p:cNvSpPr>
          <p:nvPr>
            <p:ph type="dt" sz="half" idx="10"/>
          </p:nvPr>
        </p:nvSpPr>
        <p:spPr/>
        <p:txBody>
          <a:bodyPr/>
          <a:lstStyle/>
          <a:p>
            <a:fld id="{C4733758-7420-407B-B372-D504D13800BA}" type="datetimeFigureOut">
              <a:rPr lang="en-US" smtClean="0"/>
              <a:t>1/22/2024</a:t>
            </a:fld>
            <a:endParaRPr lang="en-US"/>
          </a:p>
        </p:txBody>
      </p:sp>
      <p:sp>
        <p:nvSpPr>
          <p:cNvPr id="3" name="Footer Placeholder 2">
            <a:extLst>
              <a:ext uri="{FF2B5EF4-FFF2-40B4-BE49-F238E27FC236}">
                <a16:creationId xmlns:a16="http://schemas.microsoft.com/office/drawing/2014/main" id="{E83321D5-230C-0BAC-9CFA-F72E6500C5F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AD32D5A-6B5A-E5FE-61EF-85B71CCC1E14}"/>
              </a:ext>
            </a:extLst>
          </p:cNvPr>
          <p:cNvSpPr>
            <a:spLocks noGrp="1"/>
          </p:cNvSpPr>
          <p:nvPr>
            <p:ph type="sldNum" sz="quarter" idx="12"/>
          </p:nvPr>
        </p:nvSpPr>
        <p:spPr/>
        <p:txBody>
          <a:bodyPr/>
          <a:lstStyle/>
          <a:p>
            <a:fld id="{6E194AB8-ABA2-4EB9-9EA4-01CF3D425E10}" type="slidenum">
              <a:rPr lang="en-US" smtClean="0"/>
              <a:t>‹#›</a:t>
            </a:fld>
            <a:endParaRPr lang="en-US"/>
          </a:p>
        </p:txBody>
      </p:sp>
    </p:spTree>
    <p:extLst>
      <p:ext uri="{BB962C8B-B14F-4D97-AF65-F5344CB8AC3E}">
        <p14:creationId xmlns:p14="http://schemas.microsoft.com/office/powerpoint/2010/main" val="28305234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535387-1BA1-A57F-A862-45CBA8B276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9D359C2-BAE4-BA87-B6DF-068D6A3EAC5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16592EF-4236-DEFE-03EE-07F23EAAB41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6758B75-27C3-F732-5541-70D6DF9ACC05}"/>
              </a:ext>
            </a:extLst>
          </p:cNvPr>
          <p:cNvSpPr>
            <a:spLocks noGrp="1"/>
          </p:cNvSpPr>
          <p:nvPr>
            <p:ph type="dt" sz="half" idx="10"/>
          </p:nvPr>
        </p:nvSpPr>
        <p:spPr/>
        <p:txBody>
          <a:bodyPr/>
          <a:lstStyle/>
          <a:p>
            <a:fld id="{C4733758-7420-407B-B372-D504D13800BA}" type="datetimeFigureOut">
              <a:rPr lang="en-US" smtClean="0"/>
              <a:t>1/22/2024</a:t>
            </a:fld>
            <a:endParaRPr lang="en-US"/>
          </a:p>
        </p:txBody>
      </p:sp>
      <p:sp>
        <p:nvSpPr>
          <p:cNvPr id="6" name="Footer Placeholder 5">
            <a:extLst>
              <a:ext uri="{FF2B5EF4-FFF2-40B4-BE49-F238E27FC236}">
                <a16:creationId xmlns:a16="http://schemas.microsoft.com/office/drawing/2014/main" id="{EC469A30-A004-97C3-46A7-943DF7CAB05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4416301-3AE9-1EB6-2847-28F99E50524C}"/>
              </a:ext>
            </a:extLst>
          </p:cNvPr>
          <p:cNvSpPr>
            <a:spLocks noGrp="1"/>
          </p:cNvSpPr>
          <p:nvPr>
            <p:ph type="sldNum" sz="quarter" idx="12"/>
          </p:nvPr>
        </p:nvSpPr>
        <p:spPr/>
        <p:txBody>
          <a:bodyPr/>
          <a:lstStyle/>
          <a:p>
            <a:fld id="{6E194AB8-ABA2-4EB9-9EA4-01CF3D425E10}" type="slidenum">
              <a:rPr lang="en-US" smtClean="0"/>
              <a:t>‹#›</a:t>
            </a:fld>
            <a:endParaRPr lang="en-US"/>
          </a:p>
        </p:txBody>
      </p:sp>
    </p:spTree>
    <p:extLst>
      <p:ext uri="{BB962C8B-B14F-4D97-AF65-F5344CB8AC3E}">
        <p14:creationId xmlns:p14="http://schemas.microsoft.com/office/powerpoint/2010/main" val="38263451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ACB50-5347-5FCB-2F98-3DE18DA0688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3E46592-7985-74FE-900B-C5B43D80208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1E10177-7CBE-B35D-2106-9B81EBBADB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E3C30A6-BE56-2183-8532-6F85D7F240D3}"/>
              </a:ext>
            </a:extLst>
          </p:cNvPr>
          <p:cNvSpPr>
            <a:spLocks noGrp="1"/>
          </p:cNvSpPr>
          <p:nvPr>
            <p:ph type="dt" sz="half" idx="10"/>
          </p:nvPr>
        </p:nvSpPr>
        <p:spPr/>
        <p:txBody>
          <a:bodyPr/>
          <a:lstStyle/>
          <a:p>
            <a:fld id="{C4733758-7420-407B-B372-D504D13800BA}" type="datetimeFigureOut">
              <a:rPr lang="en-US" smtClean="0"/>
              <a:t>1/22/2024</a:t>
            </a:fld>
            <a:endParaRPr lang="en-US"/>
          </a:p>
        </p:txBody>
      </p:sp>
      <p:sp>
        <p:nvSpPr>
          <p:cNvPr id="6" name="Footer Placeholder 5">
            <a:extLst>
              <a:ext uri="{FF2B5EF4-FFF2-40B4-BE49-F238E27FC236}">
                <a16:creationId xmlns:a16="http://schemas.microsoft.com/office/drawing/2014/main" id="{D7994CE4-8BDD-36A4-8A04-8333685A53F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6BD325D-BBA5-ADFF-9C27-4B1F2027EB5C}"/>
              </a:ext>
            </a:extLst>
          </p:cNvPr>
          <p:cNvSpPr>
            <a:spLocks noGrp="1"/>
          </p:cNvSpPr>
          <p:nvPr>
            <p:ph type="sldNum" sz="quarter" idx="12"/>
          </p:nvPr>
        </p:nvSpPr>
        <p:spPr/>
        <p:txBody>
          <a:bodyPr/>
          <a:lstStyle/>
          <a:p>
            <a:fld id="{6E194AB8-ABA2-4EB9-9EA4-01CF3D425E10}" type="slidenum">
              <a:rPr lang="en-US" smtClean="0"/>
              <a:t>‹#›</a:t>
            </a:fld>
            <a:endParaRPr lang="en-US"/>
          </a:p>
        </p:txBody>
      </p:sp>
    </p:spTree>
    <p:extLst>
      <p:ext uri="{BB962C8B-B14F-4D97-AF65-F5344CB8AC3E}">
        <p14:creationId xmlns:p14="http://schemas.microsoft.com/office/powerpoint/2010/main" val="42943572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32DB7D6-60F1-4B35-60CA-1831916D13D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5F4C71B-8FF3-18CF-8741-891D2483163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ADAC49C-74B4-D21C-7E06-188C72C9E48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733758-7420-407B-B372-D504D13800BA}" type="datetimeFigureOut">
              <a:rPr lang="en-US" smtClean="0"/>
              <a:t>1/22/2024</a:t>
            </a:fld>
            <a:endParaRPr lang="en-US"/>
          </a:p>
        </p:txBody>
      </p:sp>
      <p:sp>
        <p:nvSpPr>
          <p:cNvPr id="5" name="Footer Placeholder 4">
            <a:extLst>
              <a:ext uri="{FF2B5EF4-FFF2-40B4-BE49-F238E27FC236}">
                <a16:creationId xmlns:a16="http://schemas.microsoft.com/office/drawing/2014/main" id="{7500E050-B3D3-FCA7-0790-C84E2133860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7CA7469-24B5-0FD5-0FCA-4DAC8F831E1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194AB8-ABA2-4EB9-9EA4-01CF3D425E10}" type="slidenum">
              <a:rPr lang="en-US" smtClean="0"/>
              <a:t>‹#›</a:t>
            </a:fld>
            <a:endParaRPr lang="en-US"/>
          </a:p>
        </p:txBody>
      </p:sp>
    </p:spTree>
    <p:extLst>
      <p:ext uri="{BB962C8B-B14F-4D97-AF65-F5344CB8AC3E}">
        <p14:creationId xmlns:p14="http://schemas.microsoft.com/office/powerpoint/2010/main" val="4060116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57132B-86B0-A797-5643-7CD81F878243}"/>
              </a:ext>
            </a:extLst>
          </p:cNvPr>
          <p:cNvSpPr>
            <a:spLocks noGrp="1"/>
          </p:cNvSpPr>
          <p:nvPr>
            <p:ph type="ctrTitle"/>
          </p:nvPr>
        </p:nvSpPr>
        <p:spPr/>
        <p:txBody>
          <a:bodyPr>
            <a:normAutofit/>
          </a:bodyPr>
          <a:lstStyle/>
          <a:p>
            <a:r>
              <a:rPr lang="en-US" sz="5400" dirty="0">
                <a:solidFill>
                  <a:srgbClr val="9F2936"/>
                </a:solidFill>
                <a:latin typeface="Century Gothic" panose="020B0502020202020204" pitchFamily="34" charset="0"/>
                <a:cs typeface="Times New Roman" panose="02020603050405020304" pitchFamily="18" charset="0"/>
              </a:rPr>
              <a:t>Coalitions Lite Meeting 4</a:t>
            </a:r>
          </a:p>
        </p:txBody>
      </p:sp>
      <p:sp>
        <p:nvSpPr>
          <p:cNvPr id="3" name="Subtitle 2">
            <a:extLst>
              <a:ext uri="{FF2B5EF4-FFF2-40B4-BE49-F238E27FC236}">
                <a16:creationId xmlns:a16="http://schemas.microsoft.com/office/drawing/2014/main" id="{57868AEC-6D91-9E0C-155E-012A41E8ACDA}"/>
              </a:ext>
            </a:extLst>
          </p:cNvPr>
          <p:cNvSpPr>
            <a:spLocks noGrp="1"/>
          </p:cNvSpPr>
          <p:nvPr>
            <p:ph type="subTitle" idx="1"/>
          </p:nvPr>
        </p:nvSpPr>
        <p:spPr/>
        <p:txBody>
          <a:bodyPr>
            <a:normAutofit/>
          </a:bodyPr>
          <a:lstStyle/>
          <a:p>
            <a:r>
              <a:rPr lang="en-US" sz="3200" dirty="0">
                <a:solidFill>
                  <a:srgbClr val="9F2936"/>
                </a:solidFill>
                <a:effectLst/>
                <a:latin typeface="Century Gothic" panose="020B0502020202020204" pitchFamily="34" charset="0"/>
                <a:ea typeface="Calibri" panose="020F0502020204030204" pitchFamily="34" charset="0"/>
                <a:cs typeface="Times New Roman" panose="02020603050405020304" pitchFamily="18" charset="0"/>
              </a:rPr>
              <a:t>Review Resources &amp; Identify Strategies</a:t>
            </a:r>
            <a:endParaRPr lang="en-US" sz="3200" dirty="0"/>
          </a:p>
        </p:txBody>
      </p:sp>
    </p:spTree>
    <p:extLst>
      <p:ext uri="{BB962C8B-B14F-4D97-AF65-F5344CB8AC3E}">
        <p14:creationId xmlns:p14="http://schemas.microsoft.com/office/powerpoint/2010/main" val="27785567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3D77CA-820F-38F6-B8F7-63CF898EB40A}"/>
              </a:ext>
            </a:extLst>
          </p:cNvPr>
          <p:cNvSpPr>
            <a:spLocks noGrp="1"/>
          </p:cNvSpPr>
          <p:nvPr>
            <p:ph type="title"/>
          </p:nvPr>
        </p:nvSpPr>
        <p:spPr/>
        <p:txBody>
          <a:bodyPr/>
          <a:lstStyle/>
          <a:p>
            <a:r>
              <a:rPr lang="en-US" sz="4000" dirty="0">
                <a:solidFill>
                  <a:srgbClr val="9F2936"/>
                </a:solidFill>
                <a:latin typeface="Century Gothic" panose="020B0502020202020204" pitchFamily="34" charset="0"/>
                <a:cs typeface="Times New Roman" panose="02020603050405020304" pitchFamily="18" charset="0"/>
              </a:rPr>
              <a:t>What is a “Resource”? It’s a Strategy!</a:t>
            </a:r>
          </a:p>
        </p:txBody>
      </p:sp>
      <p:sp>
        <p:nvSpPr>
          <p:cNvPr id="3" name="Content Placeholder 2">
            <a:extLst>
              <a:ext uri="{FF2B5EF4-FFF2-40B4-BE49-F238E27FC236}">
                <a16:creationId xmlns:a16="http://schemas.microsoft.com/office/drawing/2014/main" id="{E5EA763C-DED8-3191-A535-6DA0AA344B13}"/>
              </a:ext>
            </a:extLst>
          </p:cNvPr>
          <p:cNvSpPr>
            <a:spLocks noGrp="1"/>
          </p:cNvSpPr>
          <p:nvPr>
            <p:ph idx="1"/>
          </p:nvPr>
        </p:nvSpPr>
        <p:spPr>
          <a:xfrm>
            <a:off x="1266825" y="2128837"/>
            <a:ext cx="3900488" cy="3906837"/>
          </a:xfrm>
        </p:spPr>
        <p:txBody>
          <a:bodyPr>
            <a:normAutofit/>
          </a:bodyPr>
          <a:lstStyle/>
          <a:p>
            <a:pPr>
              <a:lnSpc>
                <a:spcPct val="107000"/>
              </a:lnSpc>
              <a:spcBef>
                <a:spcPts val="0"/>
              </a:spcBef>
              <a:buClr>
                <a:srgbClr val="000000"/>
              </a:buClr>
            </a:pPr>
            <a:r>
              <a:rPr lang="en-US" dirty="0">
                <a:latin typeface="+mj-lt"/>
                <a:ea typeface="Calibri" panose="020F0502020204030204" pitchFamily="34" charset="0"/>
                <a:cs typeface="Times New Roman" panose="02020603050405020304" pitchFamily="18" charset="0"/>
              </a:rPr>
              <a:t>Programs</a:t>
            </a:r>
          </a:p>
          <a:p>
            <a:pPr lvl="1">
              <a:lnSpc>
                <a:spcPct val="107000"/>
              </a:lnSpc>
              <a:spcBef>
                <a:spcPts val="0"/>
              </a:spcBef>
              <a:buClr>
                <a:srgbClr val="000000"/>
              </a:buClr>
            </a:pPr>
            <a:r>
              <a:rPr lang="en-US" dirty="0">
                <a:latin typeface="+mj-lt"/>
                <a:ea typeface="Calibri" panose="020F0502020204030204" pitchFamily="34" charset="0"/>
                <a:cs typeface="Times New Roman" panose="02020603050405020304" pitchFamily="18" charset="0"/>
              </a:rPr>
              <a:t>Afterschool programs</a:t>
            </a:r>
          </a:p>
          <a:p>
            <a:pPr lvl="1">
              <a:lnSpc>
                <a:spcPct val="107000"/>
              </a:lnSpc>
              <a:spcBef>
                <a:spcPts val="0"/>
              </a:spcBef>
              <a:buClr>
                <a:srgbClr val="000000"/>
              </a:buClr>
            </a:pPr>
            <a:r>
              <a:rPr lang="en-US" dirty="0">
                <a:latin typeface="+mj-lt"/>
                <a:ea typeface="Calibri" panose="020F0502020204030204" pitchFamily="34" charset="0"/>
                <a:cs typeface="Times New Roman" panose="02020603050405020304" pitchFamily="18" charset="0"/>
              </a:rPr>
              <a:t>Sports programs</a:t>
            </a:r>
          </a:p>
          <a:p>
            <a:pPr lvl="1">
              <a:lnSpc>
                <a:spcPct val="107000"/>
              </a:lnSpc>
              <a:spcBef>
                <a:spcPts val="0"/>
              </a:spcBef>
              <a:buClr>
                <a:srgbClr val="000000"/>
              </a:buClr>
            </a:pPr>
            <a:r>
              <a:rPr lang="en-US" dirty="0">
                <a:latin typeface="+mj-lt"/>
                <a:ea typeface="Calibri" panose="020F0502020204030204" pitchFamily="34" charset="0"/>
                <a:cs typeface="Times New Roman" panose="02020603050405020304" pitchFamily="18" charset="0"/>
              </a:rPr>
              <a:t>Prevention programs</a:t>
            </a:r>
          </a:p>
          <a:p>
            <a:pPr>
              <a:lnSpc>
                <a:spcPct val="107000"/>
              </a:lnSpc>
              <a:spcBef>
                <a:spcPts val="0"/>
              </a:spcBef>
              <a:buClr>
                <a:srgbClr val="000000"/>
              </a:buClr>
            </a:pPr>
            <a:r>
              <a:rPr lang="en-US" dirty="0">
                <a:latin typeface="+mj-lt"/>
                <a:ea typeface="Calibri" panose="020F0502020204030204" pitchFamily="34" charset="0"/>
                <a:cs typeface="Times New Roman" panose="02020603050405020304" pitchFamily="18" charset="0"/>
              </a:rPr>
              <a:t>Campaigns</a:t>
            </a:r>
          </a:p>
          <a:p>
            <a:pPr lvl="1">
              <a:lnSpc>
                <a:spcPct val="107000"/>
              </a:lnSpc>
              <a:spcBef>
                <a:spcPts val="0"/>
              </a:spcBef>
              <a:buClr>
                <a:srgbClr val="000000"/>
              </a:buClr>
            </a:pPr>
            <a:r>
              <a:rPr lang="en-US" dirty="0">
                <a:latin typeface="+mj-lt"/>
                <a:ea typeface="Calibri" panose="020F0502020204030204" pitchFamily="34" charset="0"/>
                <a:cs typeface="Times New Roman" panose="02020603050405020304" pitchFamily="18" charset="0"/>
              </a:rPr>
              <a:t>Parents Empowered</a:t>
            </a:r>
          </a:p>
          <a:p>
            <a:pPr lvl="1">
              <a:lnSpc>
                <a:spcPct val="107000"/>
              </a:lnSpc>
              <a:spcBef>
                <a:spcPts val="0"/>
              </a:spcBef>
              <a:buClr>
                <a:srgbClr val="000000"/>
              </a:buClr>
            </a:pPr>
            <a:r>
              <a:rPr lang="en-US" dirty="0">
                <a:latin typeface="+mj-lt"/>
                <a:ea typeface="Calibri" panose="020F0502020204030204" pitchFamily="34" charset="0"/>
                <a:cs typeface="Times New Roman" panose="02020603050405020304" pitchFamily="18" charset="0"/>
              </a:rPr>
              <a:t>Grey Matters</a:t>
            </a:r>
          </a:p>
        </p:txBody>
      </p:sp>
      <p:sp>
        <p:nvSpPr>
          <p:cNvPr id="4" name="Content Placeholder 2">
            <a:extLst>
              <a:ext uri="{FF2B5EF4-FFF2-40B4-BE49-F238E27FC236}">
                <a16:creationId xmlns:a16="http://schemas.microsoft.com/office/drawing/2014/main" id="{5F8E88D7-7D3F-35B9-35AA-418C495F5B0E}"/>
              </a:ext>
            </a:extLst>
          </p:cNvPr>
          <p:cNvSpPr txBox="1">
            <a:spLocks/>
          </p:cNvSpPr>
          <p:nvPr/>
        </p:nvSpPr>
        <p:spPr>
          <a:xfrm>
            <a:off x="6348412" y="2128837"/>
            <a:ext cx="4576763" cy="390683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7000"/>
              </a:lnSpc>
              <a:spcBef>
                <a:spcPts val="0"/>
              </a:spcBef>
              <a:buClr>
                <a:srgbClr val="000000"/>
              </a:buClr>
            </a:pPr>
            <a:r>
              <a:rPr lang="en-US" dirty="0">
                <a:latin typeface="+mj-lt"/>
                <a:ea typeface="Calibri" panose="020F0502020204030204" pitchFamily="34" charset="0"/>
                <a:cs typeface="Times New Roman" panose="02020603050405020304" pitchFamily="18" charset="0"/>
              </a:rPr>
              <a:t>Services</a:t>
            </a:r>
          </a:p>
          <a:p>
            <a:pPr lvl="1">
              <a:lnSpc>
                <a:spcPct val="107000"/>
              </a:lnSpc>
              <a:spcBef>
                <a:spcPts val="0"/>
              </a:spcBef>
              <a:buClr>
                <a:srgbClr val="000000"/>
              </a:buClr>
            </a:pPr>
            <a:r>
              <a:rPr lang="en-US" dirty="0">
                <a:latin typeface="+mj-lt"/>
                <a:ea typeface="Calibri" panose="020F0502020204030204" pitchFamily="34" charset="0"/>
                <a:cs typeface="Times New Roman" panose="02020603050405020304" pitchFamily="18" charset="0"/>
              </a:rPr>
              <a:t>Mental health services</a:t>
            </a:r>
          </a:p>
          <a:p>
            <a:pPr lvl="1">
              <a:lnSpc>
                <a:spcPct val="107000"/>
              </a:lnSpc>
              <a:spcBef>
                <a:spcPts val="0"/>
              </a:spcBef>
              <a:buClr>
                <a:srgbClr val="000000"/>
              </a:buClr>
            </a:pPr>
            <a:r>
              <a:rPr lang="en-US" dirty="0">
                <a:latin typeface="+mj-lt"/>
                <a:ea typeface="Calibri" panose="020F0502020204030204" pitchFamily="34" charset="0"/>
                <a:cs typeface="Times New Roman" panose="02020603050405020304" pitchFamily="18" charset="0"/>
              </a:rPr>
              <a:t>Transportation</a:t>
            </a:r>
          </a:p>
          <a:p>
            <a:pPr>
              <a:lnSpc>
                <a:spcPct val="107000"/>
              </a:lnSpc>
              <a:spcBef>
                <a:spcPts val="0"/>
              </a:spcBef>
              <a:buClr>
                <a:srgbClr val="000000"/>
              </a:buClr>
            </a:pPr>
            <a:r>
              <a:rPr lang="en-US" dirty="0">
                <a:latin typeface="+mj-lt"/>
                <a:ea typeface="Calibri" panose="020F0502020204030204" pitchFamily="34" charset="0"/>
                <a:cs typeface="Times New Roman" panose="02020603050405020304" pitchFamily="18" charset="0"/>
              </a:rPr>
              <a:t>Environmental Strategies</a:t>
            </a:r>
          </a:p>
          <a:p>
            <a:pPr lvl="1">
              <a:lnSpc>
                <a:spcPct val="107000"/>
              </a:lnSpc>
              <a:spcBef>
                <a:spcPts val="0"/>
              </a:spcBef>
              <a:buClr>
                <a:srgbClr val="000000"/>
              </a:buClr>
            </a:pPr>
            <a:r>
              <a:rPr lang="en-US" dirty="0">
                <a:latin typeface="+mj-lt"/>
                <a:ea typeface="Calibri" panose="020F0502020204030204" pitchFamily="34" charset="0"/>
                <a:cs typeface="Times New Roman" panose="02020603050405020304" pitchFamily="18" charset="0"/>
              </a:rPr>
              <a:t>Engaging youth</a:t>
            </a:r>
          </a:p>
          <a:p>
            <a:pPr lvl="1">
              <a:lnSpc>
                <a:spcPct val="107000"/>
              </a:lnSpc>
              <a:spcBef>
                <a:spcPts val="0"/>
              </a:spcBef>
              <a:buClr>
                <a:srgbClr val="000000"/>
              </a:buClr>
            </a:pPr>
            <a:r>
              <a:rPr lang="en-US" dirty="0">
                <a:latin typeface="+mj-lt"/>
                <a:ea typeface="Calibri" panose="020F0502020204030204" pitchFamily="34" charset="0"/>
                <a:cs typeface="Times New Roman" panose="02020603050405020304" pitchFamily="18" charset="0"/>
              </a:rPr>
              <a:t>Engaging businesses</a:t>
            </a:r>
          </a:p>
          <a:p>
            <a:pPr lvl="1">
              <a:lnSpc>
                <a:spcPct val="107000"/>
              </a:lnSpc>
              <a:spcBef>
                <a:spcPts val="0"/>
              </a:spcBef>
              <a:buClr>
                <a:srgbClr val="000000"/>
              </a:buClr>
            </a:pPr>
            <a:r>
              <a:rPr lang="en-US" dirty="0">
                <a:latin typeface="+mj-lt"/>
                <a:ea typeface="Calibri" panose="020F0502020204030204" pitchFamily="34" charset="0"/>
                <a:cs typeface="Times New Roman" panose="02020603050405020304" pitchFamily="18" charset="0"/>
              </a:rPr>
              <a:t>Social Development Strategy</a:t>
            </a:r>
          </a:p>
          <a:p>
            <a:pPr lvl="1">
              <a:lnSpc>
                <a:spcPct val="107000"/>
              </a:lnSpc>
              <a:spcBef>
                <a:spcPts val="0"/>
              </a:spcBef>
              <a:buClr>
                <a:srgbClr val="000000"/>
              </a:buClr>
            </a:pPr>
            <a:r>
              <a:rPr lang="en-US" dirty="0">
                <a:latin typeface="+mj-lt"/>
                <a:ea typeface="Calibri" panose="020F0502020204030204" pitchFamily="34" charset="0"/>
                <a:cs typeface="Times New Roman" panose="02020603050405020304" pitchFamily="18" charset="0"/>
              </a:rPr>
              <a:t>Lights in public parks</a:t>
            </a:r>
          </a:p>
        </p:txBody>
      </p:sp>
    </p:spTree>
    <p:extLst>
      <p:ext uri="{BB962C8B-B14F-4D97-AF65-F5344CB8AC3E}">
        <p14:creationId xmlns:p14="http://schemas.microsoft.com/office/powerpoint/2010/main" val="42304830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6877E-2F2F-E1DE-1E7E-04AE30DA4275}"/>
              </a:ext>
            </a:extLst>
          </p:cNvPr>
          <p:cNvSpPr>
            <a:spLocks noGrp="1"/>
          </p:cNvSpPr>
          <p:nvPr>
            <p:ph type="title"/>
          </p:nvPr>
        </p:nvSpPr>
        <p:spPr>
          <a:xfrm>
            <a:off x="838200" y="-106363"/>
            <a:ext cx="10515600" cy="920751"/>
          </a:xfrm>
        </p:spPr>
        <p:txBody>
          <a:bodyPr/>
          <a:lstStyle/>
          <a:p>
            <a:r>
              <a:rPr lang="en-US" sz="4000" dirty="0">
                <a:solidFill>
                  <a:srgbClr val="9F2936"/>
                </a:solidFill>
                <a:latin typeface="Century Gothic" panose="020B0502020202020204" pitchFamily="34" charset="0"/>
                <a:cs typeface="Times New Roman" panose="02020603050405020304" pitchFamily="18" charset="0"/>
              </a:rPr>
              <a:t>Brainstorm Existing Community Resources</a:t>
            </a:r>
          </a:p>
        </p:txBody>
      </p:sp>
      <p:sp>
        <p:nvSpPr>
          <p:cNvPr id="3" name="Content Placeholder 2">
            <a:extLst>
              <a:ext uri="{FF2B5EF4-FFF2-40B4-BE49-F238E27FC236}">
                <a16:creationId xmlns:a16="http://schemas.microsoft.com/office/drawing/2014/main" id="{4625FDD4-645E-CC38-5AA9-670FEC27DFE3}"/>
              </a:ext>
            </a:extLst>
          </p:cNvPr>
          <p:cNvSpPr>
            <a:spLocks noGrp="1"/>
          </p:cNvSpPr>
          <p:nvPr>
            <p:ph idx="1"/>
          </p:nvPr>
        </p:nvSpPr>
        <p:spPr>
          <a:xfrm>
            <a:off x="838200" y="814388"/>
            <a:ext cx="5974080" cy="5843587"/>
          </a:xfrm>
        </p:spPr>
        <p:txBody>
          <a:bodyPr>
            <a:normAutofit lnSpcReduction="10000"/>
          </a:bodyPr>
          <a:lstStyle/>
          <a:p>
            <a:pPr marL="0" indent="0">
              <a:lnSpc>
                <a:spcPct val="120000"/>
              </a:lnSpc>
              <a:spcBef>
                <a:spcPts val="600"/>
              </a:spcBef>
              <a:buNone/>
            </a:pPr>
            <a:r>
              <a:rPr lang="en-US" sz="2400" i="1" dirty="0">
                <a:latin typeface="+mj-lt"/>
              </a:rPr>
              <a:t>Reminder</a:t>
            </a:r>
            <a:r>
              <a:rPr lang="en-US" sz="2400" dirty="0">
                <a:latin typeface="+mj-lt"/>
              </a:rPr>
              <a:t>: Only resources that address our contributing factors!</a:t>
            </a:r>
            <a:r>
              <a:rPr lang="en-US" sz="2400" dirty="0">
                <a:solidFill>
                  <a:srgbClr val="000000"/>
                </a:solidFill>
                <a:latin typeface="+mj-lt"/>
                <a:ea typeface="Noto Sans Symbols"/>
                <a:cs typeface="Noto Sans Symbols"/>
              </a:rPr>
              <a:t> </a:t>
            </a:r>
          </a:p>
          <a:p>
            <a:pPr marL="0" indent="0">
              <a:lnSpc>
                <a:spcPct val="120000"/>
              </a:lnSpc>
              <a:spcBef>
                <a:spcPts val="600"/>
              </a:spcBef>
              <a:buNone/>
            </a:pPr>
            <a:r>
              <a:rPr lang="en-US" sz="2400" i="1" dirty="0">
                <a:solidFill>
                  <a:srgbClr val="000000"/>
                </a:solidFill>
                <a:latin typeface="+mj-lt"/>
                <a:ea typeface="Noto Sans Symbols"/>
                <a:cs typeface="Noto Sans Symbols"/>
              </a:rPr>
              <a:t>Questions to Consider</a:t>
            </a:r>
          </a:p>
          <a:p>
            <a:pPr marL="171450" marR="0" lvl="0" indent="-171450">
              <a:lnSpc>
                <a:spcPct val="120000"/>
              </a:lnSpc>
              <a:spcBef>
                <a:spcPts val="600"/>
              </a:spcBef>
              <a:buClr>
                <a:srgbClr val="000000"/>
              </a:buClr>
              <a:buFont typeface="Arial" panose="020B0604020202020204" pitchFamily="34" charset="0"/>
              <a:buChar char="•"/>
              <a:tabLst>
                <a:tab pos="685800" algn="l"/>
              </a:tabLst>
            </a:pPr>
            <a:r>
              <a:rPr lang="en-US" sz="2400" dirty="0">
                <a:solidFill>
                  <a:srgbClr val="000000"/>
                </a:solidFill>
                <a:effectLst/>
                <a:latin typeface="+mj-lt"/>
                <a:ea typeface="Noto Sans Symbols"/>
                <a:cs typeface="Noto Sans Symbols"/>
              </a:rPr>
              <a:t>What resources are you aware of?</a:t>
            </a:r>
          </a:p>
          <a:p>
            <a:pPr marL="171450" marR="0" lvl="0" indent="-171450">
              <a:lnSpc>
                <a:spcPct val="120000"/>
              </a:lnSpc>
              <a:spcBef>
                <a:spcPts val="600"/>
              </a:spcBef>
              <a:buClr>
                <a:srgbClr val="000000"/>
              </a:buClr>
              <a:buFont typeface="Arial" panose="020B0604020202020204" pitchFamily="34" charset="0"/>
              <a:buChar char="•"/>
              <a:tabLst>
                <a:tab pos="685800" algn="l"/>
              </a:tabLst>
            </a:pPr>
            <a:r>
              <a:rPr lang="en-US" sz="2400" dirty="0">
                <a:solidFill>
                  <a:srgbClr val="000000"/>
                </a:solidFill>
                <a:latin typeface="+mj-lt"/>
                <a:ea typeface="Noto Sans Symbols"/>
                <a:cs typeface="Noto Sans Symbols"/>
              </a:rPr>
              <a:t>What resources did you hear </a:t>
            </a:r>
            <a:r>
              <a:rPr lang="en-US" sz="2400" dirty="0">
                <a:solidFill>
                  <a:srgbClr val="000000"/>
                </a:solidFill>
                <a:latin typeface="+mj-lt"/>
              </a:rPr>
              <a:t>about in your interviews with stakeholders?</a:t>
            </a:r>
          </a:p>
          <a:p>
            <a:pPr marL="171450" marR="0" lvl="0" indent="-171450">
              <a:lnSpc>
                <a:spcPct val="120000"/>
              </a:lnSpc>
              <a:spcBef>
                <a:spcPts val="600"/>
              </a:spcBef>
              <a:buClr>
                <a:srgbClr val="000000"/>
              </a:buClr>
              <a:buFont typeface="Arial" panose="020B0604020202020204" pitchFamily="34" charset="0"/>
              <a:buChar char="•"/>
              <a:tabLst>
                <a:tab pos="685800" algn="l"/>
              </a:tabLst>
            </a:pPr>
            <a:r>
              <a:rPr lang="en-US" sz="2400" dirty="0">
                <a:solidFill>
                  <a:srgbClr val="000000"/>
                </a:solidFill>
                <a:latin typeface="+mj-lt"/>
              </a:rPr>
              <a:t>What resources did we learn about since our last meeting?</a:t>
            </a:r>
          </a:p>
          <a:p>
            <a:pPr marL="171450" marR="0" lvl="0" indent="-171450">
              <a:lnSpc>
                <a:spcPct val="120000"/>
              </a:lnSpc>
              <a:spcBef>
                <a:spcPts val="600"/>
              </a:spcBef>
              <a:buClr>
                <a:srgbClr val="000000"/>
              </a:buClr>
              <a:buFont typeface="Arial" panose="020B0604020202020204" pitchFamily="34" charset="0"/>
              <a:buChar char="•"/>
              <a:tabLst>
                <a:tab pos="685800" algn="l"/>
              </a:tabLst>
            </a:pPr>
            <a:r>
              <a:rPr lang="en-US" sz="2400" dirty="0">
                <a:solidFill>
                  <a:srgbClr val="000000"/>
                </a:solidFill>
                <a:latin typeface="+mj-lt"/>
              </a:rPr>
              <a:t>What do we know about these resources? </a:t>
            </a:r>
          </a:p>
          <a:p>
            <a:pPr marL="914400" lvl="1" indent="-457200">
              <a:lnSpc>
                <a:spcPct val="120000"/>
              </a:lnSpc>
              <a:spcBef>
                <a:spcPts val="600"/>
              </a:spcBef>
              <a:buClr>
                <a:srgbClr val="000000"/>
              </a:buClr>
              <a:buAutoNum type="arabicParenR"/>
              <a:tabLst>
                <a:tab pos="685800" algn="l"/>
              </a:tabLst>
            </a:pPr>
            <a:r>
              <a:rPr lang="en-US" dirty="0">
                <a:solidFill>
                  <a:srgbClr val="000000"/>
                </a:solidFill>
                <a:latin typeface="+mj-lt"/>
              </a:rPr>
              <a:t>Do we know how many people does the resource serves? </a:t>
            </a:r>
          </a:p>
          <a:p>
            <a:pPr marL="914400" lvl="1" indent="-457200">
              <a:lnSpc>
                <a:spcPct val="120000"/>
              </a:lnSpc>
              <a:spcBef>
                <a:spcPts val="600"/>
              </a:spcBef>
              <a:buClr>
                <a:srgbClr val="000000"/>
              </a:buClr>
              <a:buAutoNum type="arabicParenR"/>
              <a:tabLst>
                <a:tab pos="685800" algn="l"/>
              </a:tabLst>
            </a:pPr>
            <a:r>
              <a:rPr lang="en-US" dirty="0">
                <a:solidFill>
                  <a:srgbClr val="000000"/>
                </a:solidFill>
                <a:latin typeface="+mj-lt"/>
              </a:rPr>
              <a:t>Do we know whether the resource serves </a:t>
            </a:r>
            <a:r>
              <a:rPr lang="en-US" dirty="0">
                <a:solidFill>
                  <a:srgbClr val="000000"/>
                </a:solidFill>
                <a:effectLst/>
                <a:latin typeface="+mj-lt"/>
                <a:ea typeface="Noto Sans Symbols"/>
                <a:cs typeface="Noto Sans Symbols"/>
              </a:rPr>
              <a:t>our focus population?</a:t>
            </a:r>
            <a:endParaRPr lang="en-US" sz="1600" dirty="0">
              <a:effectLst/>
              <a:latin typeface="+mj-lt"/>
              <a:ea typeface="Noto Sans Symbols"/>
              <a:cs typeface="Noto Sans Symbols"/>
            </a:endParaRPr>
          </a:p>
        </p:txBody>
      </p:sp>
      <p:sp>
        <p:nvSpPr>
          <p:cNvPr id="6" name="Speech Bubble: Rectangle with Corners Rounded 5">
            <a:extLst>
              <a:ext uri="{FF2B5EF4-FFF2-40B4-BE49-F238E27FC236}">
                <a16:creationId xmlns:a16="http://schemas.microsoft.com/office/drawing/2014/main" id="{6A5B0CFE-10D7-C4E6-A9D2-EDF4BC61FF8A}"/>
              </a:ext>
            </a:extLst>
          </p:cNvPr>
          <p:cNvSpPr/>
          <p:nvPr/>
        </p:nvSpPr>
        <p:spPr>
          <a:xfrm>
            <a:off x="7711440" y="960120"/>
            <a:ext cx="3886200" cy="4175760"/>
          </a:xfrm>
          <a:prstGeom prst="wedgeRoundRectCallout">
            <a:avLst>
              <a:gd name="adj1" fmla="val -72205"/>
              <a:gd name="adj2" fmla="val 32132"/>
              <a:gd name="adj3" fmla="val 16667"/>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indent="0" algn="ctr">
              <a:lnSpc>
                <a:spcPct val="120000"/>
              </a:lnSpc>
              <a:spcBef>
                <a:spcPts val="600"/>
              </a:spcBef>
              <a:buNone/>
            </a:pPr>
            <a:r>
              <a:rPr lang="en-US" sz="2000" b="1" dirty="0">
                <a:solidFill>
                  <a:schemeClr val="bg1"/>
                </a:solidFill>
                <a:latin typeface="+mj-lt"/>
                <a:ea typeface="Noto Sans Symbols"/>
                <a:cs typeface="Noto Sans Symbols"/>
              </a:rPr>
              <a:t>Example</a:t>
            </a:r>
          </a:p>
          <a:p>
            <a:pPr>
              <a:lnSpc>
                <a:spcPct val="120000"/>
              </a:lnSpc>
              <a:spcBef>
                <a:spcPts val="600"/>
              </a:spcBef>
            </a:pPr>
            <a:r>
              <a:rPr lang="en-US" sz="2000" dirty="0">
                <a:solidFill>
                  <a:schemeClr val="bg1"/>
                </a:solidFill>
                <a:latin typeface="+mj-lt"/>
                <a:ea typeface="Noto Sans Symbols"/>
                <a:cs typeface="Noto Sans Symbols"/>
              </a:rPr>
              <a:t>Specified issue / population: Youth substance use</a:t>
            </a:r>
          </a:p>
          <a:p>
            <a:pPr>
              <a:lnSpc>
                <a:spcPct val="120000"/>
              </a:lnSpc>
              <a:spcBef>
                <a:spcPts val="600"/>
              </a:spcBef>
            </a:pPr>
            <a:r>
              <a:rPr lang="en-US" sz="2000" dirty="0">
                <a:solidFill>
                  <a:schemeClr val="bg1"/>
                </a:solidFill>
                <a:latin typeface="+mj-lt"/>
                <a:ea typeface="Noto Sans Symbols"/>
                <a:cs typeface="Noto Sans Symbols"/>
              </a:rPr>
              <a:t>Contributing factor: Few safe, prosocial activities after school</a:t>
            </a:r>
          </a:p>
          <a:p>
            <a:pPr>
              <a:lnSpc>
                <a:spcPct val="120000"/>
              </a:lnSpc>
              <a:spcBef>
                <a:spcPts val="600"/>
              </a:spcBef>
            </a:pPr>
            <a:r>
              <a:rPr lang="en-US" sz="2000" dirty="0">
                <a:solidFill>
                  <a:schemeClr val="bg1"/>
                </a:solidFill>
                <a:latin typeface="+mj-lt"/>
                <a:ea typeface="Noto Sans Symbols"/>
                <a:cs typeface="Noto Sans Symbols"/>
              </a:rPr>
              <a:t>Existing resource: After school programs at schools, Boys &amp; Girls Club, sports teams</a:t>
            </a:r>
          </a:p>
          <a:p>
            <a:pPr>
              <a:lnSpc>
                <a:spcPct val="120000"/>
              </a:lnSpc>
              <a:spcBef>
                <a:spcPts val="600"/>
              </a:spcBef>
            </a:pPr>
            <a:r>
              <a:rPr lang="en-US" sz="2000" dirty="0">
                <a:solidFill>
                  <a:schemeClr val="bg1"/>
                </a:solidFill>
                <a:latin typeface="+mj-lt"/>
                <a:ea typeface="Noto Sans Symbols"/>
                <a:cs typeface="Noto Sans Symbols"/>
              </a:rPr>
              <a:t>Serves: East and West Elementary Schools</a:t>
            </a:r>
          </a:p>
        </p:txBody>
      </p:sp>
    </p:spTree>
    <p:extLst>
      <p:ext uri="{BB962C8B-B14F-4D97-AF65-F5344CB8AC3E}">
        <p14:creationId xmlns:p14="http://schemas.microsoft.com/office/powerpoint/2010/main" val="42776826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261896-DCFC-9FAA-01F9-7ED1FA080A97}"/>
              </a:ext>
            </a:extLst>
          </p:cNvPr>
          <p:cNvSpPr>
            <a:spLocks noGrp="1"/>
          </p:cNvSpPr>
          <p:nvPr>
            <p:ph type="title"/>
          </p:nvPr>
        </p:nvSpPr>
        <p:spPr/>
        <p:txBody>
          <a:bodyPr/>
          <a:lstStyle/>
          <a:p>
            <a:r>
              <a:rPr lang="en-US" sz="5400" dirty="0">
                <a:solidFill>
                  <a:srgbClr val="9F2936"/>
                </a:solidFill>
                <a:latin typeface="Century Gothic" panose="020B0502020202020204" pitchFamily="34" charset="0"/>
                <a:cs typeface="Times New Roman" panose="02020603050405020304" pitchFamily="18" charset="0"/>
              </a:rPr>
              <a:t>Overview: Selecting Strategies</a:t>
            </a:r>
          </a:p>
        </p:txBody>
      </p:sp>
      <p:sp>
        <p:nvSpPr>
          <p:cNvPr id="3" name="Text Placeholder 2">
            <a:extLst>
              <a:ext uri="{FF2B5EF4-FFF2-40B4-BE49-F238E27FC236}">
                <a16:creationId xmlns:a16="http://schemas.microsoft.com/office/drawing/2014/main" id="{03C21FBA-AF1D-427F-5B66-D663839CA3E0}"/>
              </a:ext>
            </a:extLst>
          </p:cNvPr>
          <p:cNvSpPr>
            <a:spLocks noGrp="1"/>
          </p:cNvSpPr>
          <p:nvPr>
            <p:ph type="body" idx="1"/>
          </p:nvPr>
        </p:nvSpPr>
        <p:spPr/>
        <p:txBody>
          <a:bodyPr/>
          <a:lstStyle/>
          <a:p>
            <a:r>
              <a:rPr lang="en-US" dirty="0"/>
              <a:t>15 minutes</a:t>
            </a:r>
          </a:p>
        </p:txBody>
      </p:sp>
    </p:spTree>
    <p:extLst>
      <p:ext uri="{BB962C8B-B14F-4D97-AF65-F5344CB8AC3E}">
        <p14:creationId xmlns:p14="http://schemas.microsoft.com/office/powerpoint/2010/main" val="3324289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31559-E981-2373-DBCC-8025B7A40395}"/>
              </a:ext>
            </a:extLst>
          </p:cNvPr>
          <p:cNvSpPr>
            <a:spLocks noGrp="1"/>
          </p:cNvSpPr>
          <p:nvPr>
            <p:ph type="title"/>
          </p:nvPr>
        </p:nvSpPr>
        <p:spPr/>
        <p:txBody>
          <a:bodyPr/>
          <a:lstStyle/>
          <a:p>
            <a:r>
              <a:rPr lang="en-US" sz="4000" dirty="0">
                <a:solidFill>
                  <a:srgbClr val="9F2936"/>
                </a:solidFill>
                <a:latin typeface="Century Gothic" panose="020B0502020202020204" pitchFamily="34" charset="0"/>
                <a:cs typeface="Times New Roman" panose="02020603050405020304" pitchFamily="18" charset="0"/>
              </a:rPr>
              <a:t>Selecting Strategies to Create Change Information Sheet</a:t>
            </a:r>
          </a:p>
        </p:txBody>
      </p:sp>
      <p:sp>
        <p:nvSpPr>
          <p:cNvPr id="3" name="Content Placeholder 2">
            <a:extLst>
              <a:ext uri="{FF2B5EF4-FFF2-40B4-BE49-F238E27FC236}">
                <a16:creationId xmlns:a16="http://schemas.microsoft.com/office/drawing/2014/main" id="{283B842A-E23D-E348-E5D5-184E18C8A979}"/>
              </a:ext>
            </a:extLst>
          </p:cNvPr>
          <p:cNvSpPr>
            <a:spLocks noGrp="1"/>
          </p:cNvSpPr>
          <p:nvPr>
            <p:ph idx="1"/>
          </p:nvPr>
        </p:nvSpPr>
        <p:spPr>
          <a:xfrm>
            <a:off x="838200" y="2414587"/>
            <a:ext cx="7591425" cy="3762375"/>
          </a:xfrm>
        </p:spPr>
        <p:txBody>
          <a:bodyPr>
            <a:normAutofit/>
          </a:bodyPr>
          <a:lstStyle/>
          <a:p>
            <a:pPr marL="0" indent="0">
              <a:buNone/>
            </a:pPr>
            <a:r>
              <a:rPr lang="en-US" dirty="0">
                <a:solidFill>
                  <a:srgbClr val="000000"/>
                </a:solidFill>
                <a:latin typeface="+mj-lt"/>
              </a:rPr>
              <a:t>What are the main take-aways of each section? </a:t>
            </a:r>
          </a:p>
          <a:p>
            <a:pPr marL="0" indent="0">
              <a:buNone/>
            </a:pPr>
            <a:endParaRPr lang="en-US" dirty="0">
              <a:solidFill>
                <a:srgbClr val="000000"/>
              </a:solidFill>
              <a:latin typeface="+mj-lt"/>
            </a:endParaRPr>
          </a:p>
          <a:p>
            <a:pPr marL="0" indent="0">
              <a:buNone/>
            </a:pPr>
            <a:r>
              <a:rPr lang="en-US" dirty="0">
                <a:solidFill>
                  <a:srgbClr val="000000"/>
                </a:solidFill>
                <a:latin typeface="+mj-lt"/>
              </a:rPr>
              <a:t>Consider:</a:t>
            </a:r>
          </a:p>
          <a:p>
            <a:r>
              <a:rPr lang="en-US" dirty="0">
                <a:solidFill>
                  <a:srgbClr val="000000"/>
                </a:solidFill>
                <a:latin typeface="+mj-lt"/>
              </a:rPr>
              <a:t>Types of strategies</a:t>
            </a:r>
          </a:p>
          <a:p>
            <a:r>
              <a:rPr lang="en-US" dirty="0">
                <a:solidFill>
                  <a:srgbClr val="000000"/>
                </a:solidFill>
                <a:latin typeface="+mj-lt"/>
              </a:rPr>
              <a:t>Selecting a good strategy</a:t>
            </a:r>
          </a:p>
          <a:p>
            <a:r>
              <a:rPr lang="en-US" dirty="0">
                <a:solidFill>
                  <a:srgbClr val="000000"/>
                </a:solidFill>
                <a:latin typeface="+mj-lt"/>
              </a:rPr>
              <a:t>Finding ideas for strategies</a:t>
            </a:r>
          </a:p>
          <a:p>
            <a:endParaRPr lang="en-US" sz="3600" dirty="0"/>
          </a:p>
        </p:txBody>
      </p:sp>
    </p:spTree>
    <p:extLst>
      <p:ext uri="{BB962C8B-B14F-4D97-AF65-F5344CB8AC3E}">
        <p14:creationId xmlns:p14="http://schemas.microsoft.com/office/powerpoint/2010/main" val="42741122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31559-E981-2373-DBCC-8025B7A40395}"/>
              </a:ext>
            </a:extLst>
          </p:cNvPr>
          <p:cNvSpPr>
            <a:spLocks noGrp="1"/>
          </p:cNvSpPr>
          <p:nvPr>
            <p:ph type="title"/>
          </p:nvPr>
        </p:nvSpPr>
        <p:spPr>
          <a:xfrm>
            <a:off x="838200" y="203199"/>
            <a:ext cx="10515600" cy="1042671"/>
          </a:xfrm>
        </p:spPr>
        <p:txBody>
          <a:bodyPr/>
          <a:lstStyle/>
          <a:p>
            <a:r>
              <a:rPr lang="en-US" sz="4000" dirty="0">
                <a:solidFill>
                  <a:srgbClr val="9F2936"/>
                </a:solidFill>
                <a:latin typeface="Century Gothic" panose="020B0502020202020204" pitchFamily="34" charset="0"/>
                <a:cs typeface="Times New Roman" panose="02020603050405020304" pitchFamily="18" charset="0"/>
              </a:rPr>
              <a:t>Selecting Strategies to Create Change</a:t>
            </a:r>
          </a:p>
        </p:txBody>
      </p:sp>
      <p:sp>
        <p:nvSpPr>
          <p:cNvPr id="4" name="TextBox 3">
            <a:extLst>
              <a:ext uri="{FF2B5EF4-FFF2-40B4-BE49-F238E27FC236}">
                <a16:creationId xmlns:a16="http://schemas.microsoft.com/office/drawing/2014/main" id="{A493A030-D801-9AFF-7B26-A44B10778A79}"/>
              </a:ext>
            </a:extLst>
          </p:cNvPr>
          <p:cNvSpPr txBox="1"/>
          <p:nvPr/>
        </p:nvSpPr>
        <p:spPr>
          <a:xfrm>
            <a:off x="838200" y="1528762"/>
            <a:ext cx="5948363" cy="4832092"/>
          </a:xfrm>
          <a:prstGeom prst="rect">
            <a:avLst/>
          </a:prstGeom>
          <a:noFill/>
        </p:spPr>
        <p:txBody>
          <a:bodyPr wrap="square" rtlCol="0">
            <a:spAutoFit/>
          </a:bodyPr>
          <a:lstStyle/>
          <a:p>
            <a:pPr>
              <a:spcAft>
                <a:spcPts val="600"/>
              </a:spcAft>
            </a:pPr>
            <a:r>
              <a:rPr lang="en-US" sz="2400" dirty="0">
                <a:solidFill>
                  <a:srgbClr val="000000"/>
                </a:solidFill>
                <a:latin typeface="+mj-lt"/>
              </a:rPr>
              <a:t>Key take-aways:</a:t>
            </a:r>
          </a:p>
          <a:p>
            <a:pPr marL="171450" indent="-171450">
              <a:spcAft>
                <a:spcPts val="600"/>
              </a:spcAft>
              <a:buFont typeface="Arial" panose="020B0604020202020204" pitchFamily="34" charset="0"/>
              <a:buChar char="•"/>
            </a:pPr>
            <a:r>
              <a:rPr lang="en-US" sz="2400" dirty="0">
                <a:solidFill>
                  <a:srgbClr val="000000"/>
                </a:solidFill>
                <a:latin typeface="+mj-lt"/>
              </a:rPr>
              <a:t>There are many different types of strategies and our coalition needs to do several types to have an impact.</a:t>
            </a:r>
          </a:p>
          <a:p>
            <a:pPr marL="171450" indent="-171450">
              <a:spcAft>
                <a:spcPts val="600"/>
              </a:spcAft>
              <a:buFont typeface="Arial" panose="020B0604020202020204" pitchFamily="34" charset="0"/>
              <a:buChar char="•"/>
            </a:pPr>
            <a:r>
              <a:rPr lang="en-US" sz="2400" dirty="0">
                <a:solidFill>
                  <a:srgbClr val="000000"/>
                </a:solidFill>
                <a:latin typeface="+mj-lt"/>
              </a:rPr>
              <a:t>Some strategies are better than others – evidence-based strategies have already been shown to work.</a:t>
            </a:r>
          </a:p>
          <a:p>
            <a:pPr marL="171450" indent="-171450">
              <a:spcAft>
                <a:spcPts val="600"/>
              </a:spcAft>
              <a:buFont typeface="Arial" panose="020B0604020202020204" pitchFamily="34" charset="0"/>
              <a:buChar char="•"/>
            </a:pPr>
            <a:r>
              <a:rPr lang="en-US" sz="2400" dirty="0">
                <a:solidFill>
                  <a:srgbClr val="000000"/>
                </a:solidFill>
                <a:latin typeface="+mj-lt"/>
              </a:rPr>
              <a:t>Strategies are only good if they make sense for our coalition and our community.</a:t>
            </a:r>
          </a:p>
          <a:p>
            <a:pPr marL="171450" indent="-171450">
              <a:spcAft>
                <a:spcPts val="600"/>
              </a:spcAft>
              <a:buFont typeface="Arial" panose="020B0604020202020204" pitchFamily="34" charset="0"/>
              <a:buChar char="•"/>
            </a:pPr>
            <a:r>
              <a:rPr lang="en-US" sz="2400" dirty="0">
                <a:solidFill>
                  <a:srgbClr val="000000"/>
                </a:solidFill>
                <a:latin typeface="+mj-lt"/>
              </a:rPr>
              <a:t>There are many websites that list different types of strategies – we don’t need to recreate any wheels by inventing our own.</a:t>
            </a:r>
          </a:p>
        </p:txBody>
      </p:sp>
      <p:sp>
        <p:nvSpPr>
          <p:cNvPr id="8" name="Scroll: Vertical 7">
            <a:extLst>
              <a:ext uri="{FF2B5EF4-FFF2-40B4-BE49-F238E27FC236}">
                <a16:creationId xmlns:a16="http://schemas.microsoft.com/office/drawing/2014/main" id="{A0F047BA-5FCE-20E2-582E-64A63247F0A3}"/>
              </a:ext>
            </a:extLst>
          </p:cNvPr>
          <p:cNvSpPr/>
          <p:nvPr/>
        </p:nvSpPr>
        <p:spPr>
          <a:xfrm>
            <a:off x="6786563" y="1492250"/>
            <a:ext cx="5086350" cy="5201424"/>
          </a:xfrm>
          <a:prstGeom prst="verticalScroll">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2400" dirty="0">
                <a:latin typeface="+mj-lt"/>
              </a:rPr>
              <a:t>O</a:t>
            </a:r>
            <a:r>
              <a:rPr lang="en-US" sz="2400" dirty="0">
                <a:effectLst/>
                <a:latin typeface="+mj-lt"/>
                <a:ea typeface="Calibri" panose="020F0502020204030204" pitchFamily="34" charset="0"/>
                <a:cs typeface="Calibri" panose="020F0502020204030204" pitchFamily="34" charset="0"/>
              </a:rPr>
              <a:t>ur goal is to find </a:t>
            </a:r>
            <a:r>
              <a:rPr lang="en-US" sz="2400" b="1" dirty="0">
                <a:effectLst/>
                <a:latin typeface="+mj-lt"/>
                <a:ea typeface="Calibri" panose="020F0502020204030204" pitchFamily="34" charset="0"/>
                <a:cs typeface="Calibri" panose="020F0502020204030204" pitchFamily="34" charset="0"/>
              </a:rPr>
              <a:t>evidence-based strategies </a:t>
            </a:r>
            <a:r>
              <a:rPr lang="en-US" sz="2400" dirty="0">
                <a:effectLst/>
                <a:latin typeface="+mj-lt"/>
                <a:ea typeface="Calibri" panose="020F0502020204030204" pitchFamily="34" charset="0"/>
                <a:cs typeface="Calibri" panose="020F0502020204030204" pitchFamily="34" charset="0"/>
              </a:rPr>
              <a:t>that: </a:t>
            </a:r>
          </a:p>
          <a:p>
            <a:pPr marL="342900" indent="-342900">
              <a:buAutoNum type="arabicParenR"/>
            </a:pPr>
            <a:r>
              <a:rPr lang="en-US" sz="2400" b="1" dirty="0">
                <a:effectLst/>
                <a:latin typeface="+mj-lt"/>
                <a:ea typeface="Calibri" panose="020F0502020204030204" pitchFamily="34" charset="0"/>
                <a:cs typeface="Calibri" panose="020F0502020204030204" pitchFamily="34" charset="0"/>
              </a:rPr>
              <a:t>Fill gaps </a:t>
            </a:r>
            <a:r>
              <a:rPr lang="en-US" sz="2400" dirty="0">
                <a:effectLst/>
                <a:latin typeface="+mj-lt"/>
                <a:ea typeface="Calibri" panose="020F0502020204030204" pitchFamily="34" charset="0"/>
                <a:cs typeface="Calibri" panose="020F0502020204030204" pitchFamily="34" charset="0"/>
              </a:rPr>
              <a:t>in</a:t>
            </a:r>
            <a:r>
              <a:rPr lang="en-US" sz="2400" b="1" dirty="0">
                <a:effectLst/>
                <a:latin typeface="+mj-lt"/>
                <a:ea typeface="Calibri" panose="020F0502020204030204" pitchFamily="34" charset="0"/>
                <a:cs typeface="Calibri" panose="020F0502020204030204" pitchFamily="34" charset="0"/>
              </a:rPr>
              <a:t> </a:t>
            </a:r>
            <a:r>
              <a:rPr lang="en-US" sz="2400" dirty="0">
                <a:effectLst/>
                <a:latin typeface="+mj-lt"/>
                <a:ea typeface="Calibri" panose="020F0502020204030204" pitchFamily="34" charset="0"/>
                <a:cs typeface="Calibri" panose="020F0502020204030204" pitchFamily="34" charset="0"/>
              </a:rPr>
              <a:t>or</a:t>
            </a:r>
            <a:r>
              <a:rPr lang="en-US" sz="2400" b="1" dirty="0">
                <a:effectLst/>
                <a:latin typeface="+mj-lt"/>
                <a:ea typeface="Calibri" panose="020F0502020204030204" pitchFamily="34" charset="0"/>
                <a:cs typeface="Calibri" panose="020F0502020204030204" pitchFamily="34" charset="0"/>
              </a:rPr>
              <a:t> expand </a:t>
            </a:r>
            <a:r>
              <a:rPr lang="en-US" sz="2400" dirty="0">
                <a:effectLst/>
                <a:latin typeface="+mj-lt"/>
                <a:ea typeface="Calibri" panose="020F0502020204030204" pitchFamily="34" charset="0"/>
                <a:cs typeface="Calibri" panose="020F0502020204030204" pitchFamily="34" charset="0"/>
              </a:rPr>
              <a:t>upon existing resources;</a:t>
            </a:r>
          </a:p>
          <a:p>
            <a:pPr marL="342900" indent="-342900">
              <a:buAutoNum type="arabicParenR"/>
            </a:pPr>
            <a:r>
              <a:rPr lang="en-US" sz="2400" dirty="0">
                <a:effectLst/>
                <a:latin typeface="+mj-lt"/>
                <a:ea typeface="Calibri" panose="020F0502020204030204" pitchFamily="34" charset="0"/>
                <a:cs typeface="Calibri" panose="020F0502020204030204" pitchFamily="34" charset="0"/>
              </a:rPr>
              <a:t>Are</a:t>
            </a:r>
            <a:r>
              <a:rPr lang="en-US" sz="2400" b="1" dirty="0">
                <a:effectLst/>
                <a:latin typeface="+mj-lt"/>
                <a:ea typeface="Calibri" panose="020F0502020204030204" pitchFamily="34" charset="0"/>
                <a:cs typeface="Calibri" panose="020F0502020204030204" pitchFamily="34" charset="0"/>
              </a:rPr>
              <a:t> practical </a:t>
            </a:r>
            <a:r>
              <a:rPr lang="en-US" sz="2400" dirty="0">
                <a:effectLst/>
                <a:latin typeface="+mj-lt"/>
                <a:ea typeface="Calibri" panose="020F0502020204030204" pitchFamily="34" charset="0"/>
                <a:cs typeface="Calibri" panose="020F0502020204030204" pitchFamily="34" charset="0"/>
              </a:rPr>
              <a:t>for our coalition and </a:t>
            </a:r>
            <a:r>
              <a:rPr lang="en-US" sz="2400" b="1" dirty="0">
                <a:effectLst/>
                <a:latin typeface="+mj-lt"/>
                <a:ea typeface="Calibri" panose="020F0502020204030204" pitchFamily="34" charset="0"/>
                <a:cs typeface="Calibri" panose="020F0502020204030204" pitchFamily="34" charset="0"/>
              </a:rPr>
              <a:t>welcomed</a:t>
            </a:r>
            <a:r>
              <a:rPr lang="en-US" sz="2400" dirty="0">
                <a:effectLst/>
                <a:latin typeface="+mj-lt"/>
                <a:ea typeface="Calibri" panose="020F0502020204030204" pitchFamily="34" charset="0"/>
                <a:cs typeface="Calibri" panose="020F0502020204030204" pitchFamily="34" charset="0"/>
              </a:rPr>
              <a:t> by our community;</a:t>
            </a:r>
          </a:p>
          <a:p>
            <a:pPr marL="342900" indent="-342900">
              <a:buAutoNum type="arabicParenR"/>
            </a:pPr>
            <a:r>
              <a:rPr lang="en-US" sz="2400" b="1" dirty="0">
                <a:latin typeface="+mj-lt"/>
                <a:cs typeface="Calibri" panose="020F0502020204030204" pitchFamily="34" charset="0"/>
              </a:rPr>
              <a:t>Impact</a:t>
            </a:r>
            <a:r>
              <a:rPr lang="en-US" sz="2400" dirty="0">
                <a:latin typeface="+mj-lt"/>
                <a:cs typeface="Calibri" panose="020F0502020204030204" pitchFamily="34" charset="0"/>
              </a:rPr>
              <a:t> our priorities (address our factors + # served);</a:t>
            </a:r>
          </a:p>
          <a:p>
            <a:pPr marL="342900" indent="-342900">
              <a:buAutoNum type="arabicParenR"/>
            </a:pPr>
            <a:r>
              <a:rPr lang="en-US" sz="2400" dirty="0">
                <a:latin typeface="+mj-lt"/>
                <a:cs typeface="Calibri" panose="020F0502020204030204" pitchFamily="34" charset="0"/>
              </a:rPr>
              <a:t>Create a </a:t>
            </a:r>
            <a:r>
              <a:rPr lang="en-US" sz="2400" b="1" dirty="0">
                <a:latin typeface="+mj-lt"/>
                <a:cs typeface="Calibri" panose="020F0502020204030204" pitchFamily="34" charset="0"/>
              </a:rPr>
              <a:t>diverse set </a:t>
            </a:r>
            <a:r>
              <a:rPr lang="en-US" sz="2400" dirty="0">
                <a:latin typeface="+mj-lt"/>
                <a:cs typeface="Calibri" panose="020F0502020204030204" pitchFamily="34" charset="0"/>
              </a:rPr>
              <a:t>of strategy types.</a:t>
            </a:r>
          </a:p>
        </p:txBody>
      </p:sp>
    </p:spTree>
    <p:extLst>
      <p:ext uri="{BB962C8B-B14F-4D97-AF65-F5344CB8AC3E}">
        <p14:creationId xmlns:p14="http://schemas.microsoft.com/office/powerpoint/2010/main" val="17024578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467BC6-B2A1-B0E7-D742-A0AA0F632C9E}"/>
              </a:ext>
            </a:extLst>
          </p:cNvPr>
          <p:cNvSpPr>
            <a:spLocks noGrp="1"/>
          </p:cNvSpPr>
          <p:nvPr>
            <p:ph type="title"/>
          </p:nvPr>
        </p:nvSpPr>
        <p:spPr/>
        <p:txBody>
          <a:bodyPr>
            <a:normAutofit/>
          </a:bodyPr>
          <a:lstStyle/>
          <a:p>
            <a:r>
              <a:rPr lang="en-US" sz="4000" dirty="0">
                <a:solidFill>
                  <a:srgbClr val="9F2936"/>
                </a:solidFill>
                <a:latin typeface="Century Gothic" panose="020B0502020202020204" pitchFamily="34" charset="0"/>
                <a:cs typeface="Times New Roman" panose="02020603050405020304" pitchFamily="18" charset="0"/>
              </a:rPr>
              <a:t>Coalition Constraints &amp; Assets</a:t>
            </a:r>
          </a:p>
        </p:txBody>
      </p:sp>
      <p:sp>
        <p:nvSpPr>
          <p:cNvPr id="3" name="Content Placeholder 2">
            <a:extLst>
              <a:ext uri="{FF2B5EF4-FFF2-40B4-BE49-F238E27FC236}">
                <a16:creationId xmlns:a16="http://schemas.microsoft.com/office/drawing/2014/main" id="{9EE7110E-5155-61E1-F0F0-95DDD91FD3E0}"/>
              </a:ext>
            </a:extLst>
          </p:cNvPr>
          <p:cNvSpPr>
            <a:spLocks noGrp="1"/>
          </p:cNvSpPr>
          <p:nvPr>
            <p:ph idx="1"/>
          </p:nvPr>
        </p:nvSpPr>
        <p:spPr>
          <a:xfrm>
            <a:off x="838200" y="2028825"/>
            <a:ext cx="10515600" cy="3648075"/>
          </a:xfrm>
        </p:spPr>
        <p:txBody>
          <a:bodyPr>
            <a:normAutofit/>
          </a:bodyPr>
          <a:lstStyle/>
          <a:p>
            <a:pPr marL="0" indent="0">
              <a:buNone/>
            </a:pPr>
            <a:r>
              <a:rPr lang="en-US" dirty="0">
                <a:latin typeface="+mj-lt"/>
                <a:cs typeface="Times New Roman" panose="02020603050405020304" pitchFamily="18" charset="0"/>
              </a:rPr>
              <a:t>What are the assets, limitations, and constraints we need to consider before selecting strategies?</a:t>
            </a:r>
          </a:p>
          <a:p>
            <a:pPr marL="0" indent="0">
              <a:buNone/>
            </a:pPr>
            <a:endParaRPr lang="en-US" dirty="0">
              <a:latin typeface="+mj-lt"/>
              <a:cs typeface="Times New Roman" panose="02020603050405020304" pitchFamily="18" charset="0"/>
            </a:endParaRPr>
          </a:p>
          <a:p>
            <a:pPr marL="0" indent="0">
              <a:lnSpc>
                <a:spcPct val="107000"/>
              </a:lnSpc>
              <a:spcBef>
                <a:spcPts val="0"/>
              </a:spcBef>
              <a:buClr>
                <a:srgbClr val="000000"/>
              </a:buClr>
              <a:buNone/>
              <a:tabLst>
                <a:tab pos="685800" algn="l"/>
              </a:tabLst>
            </a:pPr>
            <a:r>
              <a:rPr lang="en-US" sz="2600" dirty="0">
                <a:effectLst/>
                <a:latin typeface="+mj-lt"/>
                <a:ea typeface="Noto Sans Symbols"/>
                <a:cs typeface="Noto Sans Symbols"/>
              </a:rPr>
              <a:t>Consider:</a:t>
            </a:r>
          </a:p>
          <a:p>
            <a:pPr>
              <a:lnSpc>
                <a:spcPct val="107000"/>
              </a:lnSpc>
              <a:spcBef>
                <a:spcPts val="0"/>
              </a:spcBef>
              <a:buClr>
                <a:srgbClr val="000000"/>
              </a:buClr>
              <a:tabLst>
                <a:tab pos="685800" algn="l"/>
              </a:tabLst>
            </a:pPr>
            <a:r>
              <a:rPr lang="en-US" sz="2600" dirty="0">
                <a:latin typeface="+mj-lt"/>
                <a:ea typeface="Noto Sans Symbols"/>
                <a:cs typeface="Noto Sans Symbols"/>
              </a:rPr>
              <a:t>Funding</a:t>
            </a:r>
          </a:p>
          <a:p>
            <a:pPr>
              <a:lnSpc>
                <a:spcPct val="107000"/>
              </a:lnSpc>
              <a:spcBef>
                <a:spcPts val="0"/>
              </a:spcBef>
              <a:buClr>
                <a:srgbClr val="000000"/>
              </a:buClr>
              <a:tabLst>
                <a:tab pos="685800" algn="l"/>
              </a:tabLst>
            </a:pPr>
            <a:r>
              <a:rPr lang="en-US" sz="2600" dirty="0">
                <a:effectLst/>
                <a:latin typeface="+mj-lt"/>
                <a:ea typeface="Noto Sans Symbols"/>
                <a:cs typeface="Noto Sans Symbols"/>
              </a:rPr>
              <a:t>Time</a:t>
            </a:r>
          </a:p>
          <a:p>
            <a:pPr>
              <a:lnSpc>
                <a:spcPct val="107000"/>
              </a:lnSpc>
              <a:spcBef>
                <a:spcPts val="0"/>
              </a:spcBef>
              <a:buClr>
                <a:srgbClr val="000000"/>
              </a:buClr>
              <a:tabLst>
                <a:tab pos="685800" algn="l"/>
              </a:tabLst>
            </a:pPr>
            <a:r>
              <a:rPr lang="en-US" sz="2600" dirty="0">
                <a:latin typeface="+mj-lt"/>
                <a:ea typeface="Noto Sans Symbols"/>
                <a:cs typeface="Noto Sans Symbols"/>
              </a:rPr>
              <a:t>Expertise</a:t>
            </a:r>
          </a:p>
          <a:p>
            <a:pPr>
              <a:lnSpc>
                <a:spcPct val="107000"/>
              </a:lnSpc>
              <a:spcBef>
                <a:spcPts val="0"/>
              </a:spcBef>
              <a:buClr>
                <a:srgbClr val="000000"/>
              </a:buClr>
              <a:tabLst>
                <a:tab pos="685800" algn="l"/>
              </a:tabLst>
            </a:pPr>
            <a:r>
              <a:rPr lang="en-US" sz="2600" dirty="0">
                <a:effectLst/>
                <a:latin typeface="+mj-lt"/>
                <a:ea typeface="Noto Sans Symbols"/>
                <a:cs typeface="Noto Sans Symbols"/>
              </a:rPr>
              <a:t>Authority</a:t>
            </a:r>
          </a:p>
        </p:txBody>
      </p:sp>
    </p:spTree>
    <p:extLst>
      <p:ext uri="{BB962C8B-B14F-4D97-AF65-F5344CB8AC3E}">
        <p14:creationId xmlns:p14="http://schemas.microsoft.com/office/powerpoint/2010/main" val="34815433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261896-DCFC-9FAA-01F9-7ED1FA080A97}"/>
              </a:ext>
            </a:extLst>
          </p:cNvPr>
          <p:cNvSpPr>
            <a:spLocks noGrp="1"/>
          </p:cNvSpPr>
          <p:nvPr>
            <p:ph type="title"/>
          </p:nvPr>
        </p:nvSpPr>
        <p:spPr/>
        <p:txBody>
          <a:bodyPr/>
          <a:lstStyle/>
          <a:p>
            <a:r>
              <a:rPr lang="en-US" sz="5400" dirty="0">
                <a:solidFill>
                  <a:srgbClr val="9F2936"/>
                </a:solidFill>
                <a:latin typeface="Century Gothic" panose="020B0502020202020204" pitchFamily="34" charset="0"/>
                <a:cs typeface="Times New Roman" panose="02020603050405020304" pitchFamily="18" charset="0"/>
              </a:rPr>
              <a:t>Research Strategies for the Strategic Plan</a:t>
            </a:r>
          </a:p>
        </p:txBody>
      </p:sp>
      <p:sp>
        <p:nvSpPr>
          <p:cNvPr id="3" name="Text Placeholder 2">
            <a:extLst>
              <a:ext uri="{FF2B5EF4-FFF2-40B4-BE49-F238E27FC236}">
                <a16:creationId xmlns:a16="http://schemas.microsoft.com/office/drawing/2014/main" id="{03C21FBA-AF1D-427F-5B66-D663839CA3E0}"/>
              </a:ext>
            </a:extLst>
          </p:cNvPr>
          <p:cNvSpPr>
            <a:spLocks noGrp="1"/>
          </p:cNvSpPr>
          <p:nvPr>
            <p:ph type="body" idx="1"/>
          </p:nvPr>
        </p:nvSpPr>
        <p:spPr/>
        <p:txBody>
          <a:bodyPr/>
          <a:lstStyle/>
          <a:p>
            <a:r>
              <a:rPr lang="en-US" dirty="0"/>
              <a:t>45 minutes</a:t>
            </a:r>
          </a:p>
        </p:txBody>
      </p:sp>
    </p:spTree>
    <p:extLst>
      <p:ext uri="{BB962C8B-B14F-4D97-AF65-F5344CB8AC3E}">
        <p14:creationId xmlns:p14="http://schemas.microsoft.com/office/powerpoint/2010/main" val="8484289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D94C4-A721-C7E7-2384-BA5A7D7EDCF4}"/>
              </a:ext>
            </a:extLst>
          </p:cNvPr>
          <p:cNvSpPr>
            <a:spLocks noGrp="1"/>
          </p:cNvSpPr>
          <p:nvPr>
            <p:ph type="title"/>
          </p:nvPr>
        </p:nvSpPr>
        <p:spPr>
          <a:xfrm>
            <a:off x="838200" y="428626"/>
            <a:ext cx="10515600" cy="1071562"/>
          </a:xfrm>
        </p:spPr>
        <p:txBody>
          <a:bodyPr/>
          <a:lstStyle/>
          <a:p>
            <a:r>
              <a:rPr lang="en-US" sz="4000" dirty="0">
                <a:solidFill>
                  <a:srgbClr val="9F2936"/>
                </a:solidFill>
                <a:latin typeface="Century Gothic" panose="020B0502020202020204" pitchFamily="34" charset="0"/>
                <a:cs typeface="Times New Roman" panose="02020603050405020304" pitchFamily="18" charset="0"/>
              </a:rPr>
              <a:t>Brainstorm: Strategies + Outcomes</a:t>
            </a:r>
          </a:p>
        </p:txBody>
      </p:sp>
      <p:sp>
        <p:nvSpPr>
          <p:cNvPr id="3" name="Content Placeholder 2">
            <a:extLst>
              <a:ext uri="{FF2B5EF4-FFF2-40B4-BE49-F238E27FC236}">
                <a16:creationId xmlns:a16="http://schemas.microsoft.com/office/drawing/2014/main" id="{AE8C9E2E-1498-F972-F8B9-5206D4201BC2}"/>
              </a:ext>
            </a:extLst>
          </p:cNvPr>
          <p:cNvSpPr>
            <a:spLocks noGrp="1"/>
          </p:cNvSpPr>
          <p:nvPr>
            <p:ph idx="1"/>
          </p:nvPr>
        </p:nvSpPr>
        <p:spPr>
          <a:xfrm>
            <a:off x="838200" y="2773180"/>
            <a:ext cx="10515600" cy="2484619"/>
          </a:xfrm>
        </p:spPr>
        <p:txBody>
          <a:bodyPr>
            <a:normAutofit/>
          </a:bodyPr>
          <a:lstStyle/>
          <a:p>
            <a:pPr marL="0" indent="0">
              <a:lnSpc>
                <a:spcPct val="100000"/>
              </a:lnSpc>
              <a:spcBef>
                <a:spcPts val="0"/>
              </a:spcBef>
              <a:spcAft>
                <a:spcPts val="600"/>
              </a:spcAft>
              <a:buNone/>
            </a:pPr>
            <a:r>
              <a:rPr lang="en-US" sz="3000" dirty="0">
                <a:latin typeface="+mj-lt"/>
                <a:cs typeface="Times New Roman" panose="02020603050405020304" pitchFamily="18" charset="0"/>
              </a:rPr>
              <a:t>Based on the criteria we just reviewed, what are our initial thoughts on strategies for our coalition?</a:t>
            </a:r>
          </a:p>
        </p:txBody>
      </p:sp>
      <p:sp>
        <p:nvSpPr>
          <p:cNvPr id="4" name="Content Placeholder 2">
            <a:extLst>
              <a:ext uri="{FF2B5EF4-FFF2-40B4-BE49-F238E27FC236}">
                <a16:creationId xmlns:a16="http://schemas.microsoft.com/office/drawing/2014/main" id="{C2800C7A-4E7C-B970-7E37-AB2B1AEC3F60}"/>
              </a:ext>
            </a:extLst>
          </p:cNvPr>
          <p:cNvSpPr txBox="1">
            <a:spLocks/>
          </p:cNvSpPr>
          <p:nvPr/>
        </p:nvSpPr>
        <p:spPr>
          <a:xfrm>
            <a:off x="838200" y="2909887"/>
            <a:ext cx="10515600" cy="177641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spcAft>
                <a:spcPts val="600"/>
              </a:spcAft>
              <a:buFont typeface="Arial" panose="020B0604020202020204" pitchFamily="34" charset="0"/>
              <a:buNone/>
            </a:pPr>
            <a:endParaRPr lang="en-US" sz="2600" dirty="0">
              <a:latin typeface="+mj-lt"/>
              <a:cs typeface="Times New Roman" panose="02020603050405020304" pitchFamily="18" charset="0"/>
            </a:endParaRPr>
          </a:p>
        </p:txBody>
      </p:sp>
    </p:spTree>
    <p:extLst>
      <p:ext uri="{BB962C8B-B14F-4D97-AF65-F5344CB8AC3E}">
        <p14:creationId xmlns:p14="http://schemas.microsoft.com/office/powerpoint/2010/main" val="34636488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99AA26-7433-7E60-9FF8-C3373CBEA16D}"/>
              </a:ext>
            </a:extLst>
          </p:cNvPr>
          <p:cNvSpPr>
            <a:spLocks noGrp="1"/>
          </p:cNvSpPr>
          <p:nvPr>
            <p:ph type="title"/>
          </p:nvPr>
        </p:nvSpPr>
        <p:spPr/>
        <p:txBody>
          <a:bodyPr/>
          <a:lstStyle/>
          <a:p>
            <a:r>
              <a:rPr lang="en-US" sz="4000" dirty="0">
                <a:solidFill>
                  <a:srgbClr val="9F2936"/>
                </a:solidFill>
                <a:latin typeface="Century Gothic" panose="020B0502020202020204" pitchFamily="34" charset="0"/>
                <a:cs typeface="Times New Roman" panose="02020603050405020304" pitchFamily="18" charset="0"/>
              </a:rPr>
              <a:t>Conduct the Research (30 mins)</a:t>
            </a:r>
          </a:p>
        </p:txBody>
      </p:sp>
      <p:sp>
        <p:nvSpPr>
          <p:cNvPr id="3" name="Content Placeholder 2">
            <a:extLst>
              <a:ext uri="{FF2B5EF4-FFF2-40B4-BE49-F238E27FC236}">
                <a16:creationId xmlns:a16="http://schemas.microsoft.com/office/drawing/2014/main" id="{63470349-C4E2-1B0E-1F13-D24F5387AA41}"/>
              </a:ext>
            </a:extLst>
          </p:cNvPr>
          <p:cNvSpPr>
            <a:spLocks noGrp="1"/>
          </p:cNvSpPr>
          <p:nvPr>
            <p:ph idx="1"/>
          </p:nvPr>
        </p:nvSpPr>
        <p:spPr>
          <a:xfrm>
            <a:off x="838200" y="1690688"/>
            <a:ext cx="10515600" cy="4802187"/>
          </a:xfrm>
        </p:spPr>
        <p:txBody>
          <a:bodyPr>
            <a:normAutofit fontScale="92500" lnSpcReduction="20000"/>
          </a:bodyPr>
          <a:lstStyle/>
          <a:p>
            <a:pPr marL="0" indent="0">
              <a:lnSpc>
                <a:spcPct val="107000"/>
              </a:lnSpc>
              <a:spcBef>
                <a:spcPts val="0"/>
              </a:spcBef>
              <a:buNone/>
              <a:tabLst>
                <a:tab pos="685800" algn="l"/>
              </a:tabLst>
            </a:pPr>
            <a:r>
              <a:rPr lang="en-US" dirty="0">
                <a:latin typeface="+mj-lt"/>
                <a:cs typeface="Times New Roman" panose="02020603050405020304" pitchFamily="18" charset="0"/>
              </a:rPr>
              <a:t>Research these 2 categories</a:t>
            </a:r>
          </a:p>
          <a:p>
            <a:pPr>
              <a:lnSpc>
                <a:spcPct val="107000"/>
              </a:lnSpc>
              <a:spcBef>
                <a:spcPts val="0"/>
              </a:spcBef>
              <a:tabLst>
                <a:tab pos="685800" algn="l"/>
              </a:tabLst>
            </a:pPr>
            <a:r>
              <a:rPr lang="en-US" dirty="0">
                <a:latin typeface="+mj-lt"/>
                <a:cs typeface="Times New Roman" panose="02020603050405020304" pitchFamily="18" charset="0"/>
              </a:rPr>
              <a:t>Strategies identified as needing additional information </a:t>
            </a:r>
          </a:p>
          <a:p>
            <a:pPr>
              <a:lnSpc>
                <a:spcPct val="107000"/>
              </a:lnSpc>
              <a:spcBef>
                <a:spcPts val="0"/>
              </a:spcBef>
              <a:tabLst>
                <a:tab pos="685800" algn="l"/>
              </a:tabLst>
            </a:pPr>
            <a:r>
              <a:rPr lang="en-US" dirty="0">
                <a:latin typeface="+mj-lt"/>
                <a:cs typeface="Times New Roman" panose="02020603050405020304" pitchFamily="18" charset="0"/>
              </a:rPr>
              <a:t>New strategies to fill identified gaps </a:t>
            </a:r>
          </a:p>
          <a:p>
            <a:pPr>
              <a:lnSpc>
                <a:spcPct val="107000"/>
              </a:lnSpc>
              <a:spcBef>
                <a:spcPts val="0"/>
              </a:spcBef>
              <a:tabLst>
                <a:tab pos="685800" algn="l"/>
              </a:tabLst>
            </a:pPr>
            <a:endParaRPr lang="en-US" dirty="0">
              <a:effectLst/>
              <a:latin typeface="+mj-lt"/>
              <a:ea typeface="Calibri" panose="020F0502020204030204" pitchFamily="34" charset="0"/>
              <a:cs typeface="Times New Roman" panose="02020603050405020304" pitchFamily="18" charset="0"/>
            </a:endParaRPr>
          </a:p>
          <a:p>
            <a:pPr>
              <a:lnSpc>
                <a:spcPct val="107000"/>
              </a:lnSpc>
              <a:spcBef>
                <a:spcPts val="0"/>
              </a:spcBef>
              <a:tabLst>
                <a:tab pos="685800" algn="l"/>
              </a:tabLst>
            </a:pPr>
            <a:r>
              <a:rPr lang="en-US" dirty="0">
                <a:latin typeface="+mj-lt"/>
                <a:ea typeface="Calibri" panose="020F0502020204030204" pitchFamily="34" charset="0"/>
                <a:cs typeface="Times New Roman" panose="02020603050405020304" pitchFamily="18" charset="0"/>
              </a:rPr>
              <a:t>Divvy up the source websites between members or small groups</a:t>
            </a:r>
          </a:p>
          <a:p>
            <a:pPr>
              <a:lnSpc>
                <a:spcPct val="107000"/>
              </a:lnSpc>
              <a:spcBef>
                <a:spcPts val="0"/>
              </a:spcBef>
              <a:tabLst>
                <a:tab pos="685800" algn="l"/>
              </a:tabLst>
            </a:pPr>
            <a:r>
              <a:rPr lang="en-US" dirty="0">
                <a:latin typeface="+mj-lt"/>
                <a:ea typeface="Calibri" panose="020F0502020204030204" pitchFamily="34" charset="0"/>
                <a:cs typeface="Times New Roman" panose="02020603050405020304" pitchFamily="18" charset="0"/>
              </a:rPr>
              <a:t>Review the </a:t>
            </a:r>
            <a:r>
              <a:rPr lang="en-US" dirty="0">
                <a:effectLst/>
                <a:latin typeface="+mj-lt"/>
                <a:ea typeface="Calibri" panose="020F0502020204030204" pitchFamily="34" charset="0"/>
                <a:cs typeface="Times New Roman" panose="02020603050405020304" pitchFamily="18" charset="0"/>
              </a:rPr>
              <a:t>Selecting Strategies Information Sheet </a:t>
            </a:r>
            <a:r>
              <a:rPr lang="en-US" dirty="0">
                <a:latin typeface="+mj-lt"/>
                <a:ea typeface="Calibri" panose="020F0502020204030204" pitchFamily="34" charset="0"/>
                <a:cs typeface="Times New Roman" panose="02020603050405020304" pitchFamily="18" charset="0"/>
              </a:rPr>
              <a:t>for websites with strategies</a:t>
            </a:r>
          </a:p>
          <a:p>
            <a:pPr>
              <a:lnSpc>
                <a:spcPct val="107000"/>
              </a:lnSpc>
              <a:spcBef>
                <a:spcPts val="0"/>
              </a:spcBef>
              <a:tabLst>
                <a:tab pos="685800" algn="l"/>
              </a:tabLst>
            </a:pPr>
            <a:r>
              <a:rPr lang="en-US" dirty="0">
                <a:latin typeface="+mj-lt"/>
                <a:ea typeface="Calibri" panose="020F0502020204030204" pitchFamily="34" charset="0"/>
                <a:cs typeface="Times New Roman" panose="02020603050405020304" pitchFamily="18" charset="0"/>
              </a:rPr>
              <a:t>Make sure research a variety of websites to find all 7 types of strategies</a:t>
            </a:r>
          </a:p>
          <a:p>
            <a:pPr>
              <a:lnSpc>
                <a:spcPct val="107000"/>
              </a:lnSpc>
              <a:spcBef>
                <a:spcPts val="0"/>
              </a:spcBef>
              <a:tabLst>
                <a:tab pos="685800" algn="l"/>
              </a:tabLst>
            </a:pPr>
            <a:r>
              <a:rPr lang="en-US" dirty="0">
                <a:latin typeface="+mj-lt"/>
                <a:ea typeface="Calibri" panose="020F0502020204030204" pitchFamily="34" charset="0"/>
                <a:cs typeface="Times New Roman" panose="02020603050405020304" pitchFamily="18" charset="0"/>
              </a:rPr>
              <a:t>Take notes on your top strategies (including source)</a:t>
            </a:r>
          </a:p>
          <a:p>
            <a:pPr>
              <a:lnSpc>
                <a:spcPct val="107000"/>
              </a:lnSpc>
              <a:spcBef>
                <a:spcPts val="0"/>
              </a:spcBef>
              <a:tabLst>
                <a:tab pos="685800" algn="l"/>
              </a:tabLst>
            </a:pPr>
            <a:endParaRPr lang="en-US" dirty="0">
              <a:effectLst/>
              <a:latin typeface="+mj-lt"/>
              <a:ea typeface="Calibri" panose="020F0502020204030204" pitchFamily="34" charset="0"/>
              <a:cs typeface="Times New Roman" panose="02020603050405020304" pitchFamily="18" charset="0"/>
            </a:endParaRPr>
          </a:p>
          <a:p>
            <a:pPr>
              <a:lnSpc>
                <a:spcPct val="107000"/>
              </a:lnSpc>
              <a:spcBef>
                <a:spcPts val="0"/>
              </a:spcBef>
              <a:tabLst>
                <a:tab pos="685800" algn="l"/>
              </a:tabLst>
            </a:pPr>
            <a:endParaRPr lang="en-US" dirty="0">
              <a:latin typeface="+mj-lt"/>
              <a:cs typeface="Times New Roman" panose="02020603050405020304" pitchFamily="18" charset="0"/>
            </a:endParaRPr>
          </a:p>
          <a:p>
            <a:pPr marL="0" indent="0" algn="ctr">
              <a:buNone/>
            </a:pPr>
            <a:r>
              <a:rPr lang="en-US" dirty="0">
                <a:latin typeface="+mj-lt"/>
                <a:cs typeface="Times New Roman" panose="02020603050405020304" pitchFamily="18" charset="0"/>
              </a:rPr>
              <a:t>We don’t have to do an exhaustive search or get all the details; just enough for the group to decide about the fit of the strategy! </a:t>
            </a:r>
          </a:p>
          <a:p>
            <a:endParaRPr lang="en-US" sz="3200" dirty="0"/>
          </a:p>
        </p:txBody>
      </p:sp>
    </p:spTree>
    <p:extLst>
      <p:ext uri="{BB962C8B-B14F-4D97-AF65-F5344CB8AC3E}">
        <p14:creationId xmlns:p14="http://schemas.microsoft.com/office/powerpoint/2010/main" val="11645978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DB97BD-5977-FBAD-B0CF-63C0812FC07F}"/>
              </a:ext>
            </a:extLst>
          </p:cNvPr>
          <p:cNvSpPr>
            <a:spLocks noGrp="1"/>
          </p:cNvSpPr>
          <p:nvPr>
            <p:ph type="title"/>
          </p:nvPr>
        </p:nvSpPr>
        <p:spPr>
          <a:xfrm>
            <a:off x="838200" y="681038"/>
            <a:ext cx="10515600" cy="1325563"/>
          </a:xfrm>
        </p:spPr>
        <p:txBody>
          <a:bodyPr/>
          <a:lstStyle/>
          <a:p>
            <a:r>
              <a:rPr lang="en-US" sz="4000" dirty="0">
                <a:solidFill>
                  <a:srgbClr val="9F2936"/>
                </a:solidFill>
                <a:latin typeface="Century Gothic" panose="020B0502020202020204" pitchFamily="34" charset="0"/>
                <a:cs typeface="Times New Roman" panose="02020603050405020304" pitchFamily="18" charset="0"/>
              </a:rPr>
              <a:t>Researching Strategies</a:t>
            </a:r>
          </a:p>
        </p:txBody>
      </p:sp>
      <p:sp>
        <p:nvSpPr>
          <p:cNvPr id="3" name="Content Placeholder 2">
            <a:extLst>
              <a:ext uri="{FF2B5EF4-FFF2-40B4-BE49-F238E27FC236}">
                <a16:creationId xmlns:a16="http://schemas.microsoft.com/office/drawing/2014/main" id="{7FBDAA54-EF7E-D2FC-5014-481070138626}"/>
              </a:ext>
            </a:extLst>
          </p:cNvPr>
          <p:cNvSpPr>
            <a:spLocks noGrp="1"/>
          </p:cNvSpPr>
          <p:nvPr>
            <p:ph idx="1"/>
          </p:nvPr>
        </p:nvSpPr>
        <p:spPr>
          <a:xfrm>
            <a:off x="838200" y="2228851"/>
            <a:ext cx="10515600" cy="3948112"/>
          </a:xfrm>
        </p:spPr>
        <p:txBody>
          <a:bodyPr>
            <a:normAutofit/>
          </a:bodyPr>
          <a:lstStyle/>
          <a:p>
            <a:r>
              <a:rPr lang="en-US" dirty="0">
                <a:latin typeface="+mj-lt"/>
              </a:rPr>
              <a:t>Is there evidence it works?</a:t>
            </a:r>
          </a:p>
          <a:p>
            <a:r>
              <a:rPr lang="en-US" dirty="0">
                <a:latin typeface="+mj-lt"/>
              </a:rPr>
              <a:t>Will it impact our contributing factor?</a:t>
            </a:r>
          </a:p>
          <a:p>
            <a:r>
              <a:rPr lang="en-US" dirty="0">
                <a:latin typeface="+mj-lt"/>
              </a:rPr>
              <a:t>Will it reach or serve enough people?</a:t>
            </a:r>
          </a:p>
          <a:p>
            <a:r>
              <a:rPr lang="en-US" dirty="0">
                <a:latin typeface="+mj-lt"/>
              </a:rPr>
              <a:t>Is it practical for our coalition to do?</a:t>
            </a:r>
          </a:p>
          <a:p>
            <a:r>
              <a:rPr lang="en-US" dirty="0">
                <a:latin typeface="+mj-lt"/>
              </a:rPr>
              <a:t>Will our community welcome it?</a:t>
            </a:r>
            <a:r>
              <a:rPr lang="en-US" sz="2800" dirty="0">
                <a:solidFill>
                  <a:srgbClr val="000000"/>
                </a:solidFill>
                <a:effectLst/>
                <a:latin typeface="+mj-lt"/>
                <a:ea typeface="Noto Sans Symbols"/>
                <a:cs typeface="Noto Sans Symbols"/>
              </a:rPr>
              <a:t> </a:t>
            </a:r>
          </a:p>
          <a:p>
            <a:r>
              <a:rPr lang="en-US" sz="2800" dirty="0">
                <a:latin typeface="+mj-lt"/>
              </a:rPr>
              <a:t>Does it fill gaps or </a:t>
            </a:r>
            <a:r>
              <a:rPr lang="en-US" dirty="0">
                <a:latin typeface="+mj-lt"/>
              </a:rPr>
              <a:t>expand upon existing resources?</a:t>
            </a:r>
          </a:p>
          <a:p>
            <a:r>
              <a:rPr lang="en-US" sz="2800" dirty="0">
                <a:latin typeface="+mj-lt"/>
                <a:cs typeface="Calibri" panose="020F0502020204030204" pitchFamily="34" charset="0"/>
              </a:rPr>
              <a:t>Does it help us create a diverse set of strategy types?</a:t>
            </a:r>
          </a:p>
        </p:txBody>
      </p:sp>
    </p:spTree>
    <p:extLst>
      <p:ext uri="{BB962C8B-B14F-4D97-AF65-F5344CB8AC3E}">
        <p14:creationId xmlns:p14="http://schemas.microsoft.com/office/powerpoint/2010/main" val="16089981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66CFA-F098-209D-255C-41A761037E1D}"/>
              </a:ext>
            </a:extLst>
          </p:cNvPr>
          <p:cNvSpPr>
            <a:spLocks noGrp="1"/>
          </p:cNvSpPr>
          <p:nvPr>
            <p:ph type="title"/>
          </p:nvPr>
        </p:nvSpPr>
        <p:spPr/>
        <p:txBody>
          <a:bodyPr/>
          <a:lstStyle/>
          <a:p>
            <a:r>
              <a:rPr lang="en-US" sz="5400" dirty="0">
                <a:solidFill>
                  <a:srgbClr val="9F2936"/>
                </a:solidFill>
                <a:latin typeface="Century Gothic" panose="020B0502020202020204" pitchFamily="34" charset="0"/>
                <a:cs typeface="Times New Roman" panose="02020603050405020304" pitchFamily="18" charset="0"/>
              </a:rPr>
              <a:t>Welcome, Introductions, &amp; Overview</a:t>
            </a:r>
          </a:p>
        </p:txBody>
      </p:sp>
      <p:sp>
        <p:nvSpPr>
          <p:cNvPr id="3" name="Text Placeholder 2">
            <a:extLst>
              <a:ext uri="{FF2B5EF4-FFF2-40B4-BE49-F238E27FC236}">
                <a16:creationId xmlns:a16="http://schemas.microsoft.com/office/drawing/2014/main" id="{DF5399A0-524F-D8D2-A865-C3025AF4E2CD}"/>
              </a:ext>
            </a:extLst>
          </p:cNvPr>
          <p:cNvSpPr>
            <a:spLocks noGrp="1"/>
          </p:cNvSpPr>
          <p:nvPr>
            <p:ph type="body" idx="1"/>
          </p:nvPr>
        </p:nvSpPr>
        <p:spPr/>
        <p:txBody>
          <a:bodyPr>
            <a:normAutofit/>
          </a:bodyPr>
          <a:lstStyle/>
          <a:p>
            <a:r>
              <a:rPr lang="en-US" dirty="0"/>
              <a:t>10 minutes</a:t>
            </a:r>
          </a:p>
        </p:txBody>
      </p:sp>
    </p:spTree>
    <p:extLst>
      <p:ext uri="{BB962C8B-B14F-4D97-AF65-F5344CB8AC3E}">
        <p14:creationId xmlns:p14="http://schemas.microsoft.com/office/powerpoint/2010/main" val="22737426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E42FB0-A81B-A34E-0426-0C39E5B80059}"/>
              </a:ext>
            </a:extLst>
          </p:cNvPr>
          <p:cNvSpPr>
            <a:spLocks noGrp="1"/>
          </p:cNvSpPr>
          <p:nvPr>
            <p:ph type="title"/>
          </p:nvPr>
        </p:nvSpPr>
        <p:spPr/>
        <p:txBody>
          <a:bodyPr/>
          <a:lstStyle/>
          <a:p>
            <a:r>
              <a:rPr lang="en-US" sz="5400" dirty="0">
                <a:solidFill>
                  <a:srgbClr val="9F2936"/>
                </a:solidFill>
                <a:latin typeface="Century Gothic" panose="020B0502020202020204" pitchFamily="34" charset="0"/>
                <a:cs typeface="Times New Roman" panose="02020603050405020304" pitchFamily="18" charset="0"/>
              </a:rPr>
              <a:t>Select Your Strategies</a:t>
            </a:r>
          </a:p>
        </p:txBody>
      </p:sp>
      <p:sp>
        <p:nvSpPr>
          <p:cNvPr id="3" name="Text Placeholder 2">
            <a:extLst>
              <a:ext uri="{FF2B5EF4-FFF2-40B4-BE49-F238E27FC236}">
                <a16:creationId xmlns:a16="http://schemas.microsoft.com/office/drawing/2014/main" id="{E8A07B3A-F3EB-7D97-16E4-A4509A3E4FF7}"/>
              </a:ext>
            </a:extLst>
          </p:cNvPr>
          <p:cNvSpPr>
            <a:spLocks noGrp="1"/>
          </p:cNvSpPr>
          <p:nvPr>
            <p:ph type="body" idx="1"/>
          </p:nvPr>
        </p:nvSpPr>
        <p:spPr/>
        <p:txBody>
          <a:bodyPr/>
          <a:lstStyle/>
          <a:p>
            <a:r>
              <a:rPr lang="en-US" dirty="0"/>
              <a:t>45 minutes</a:t>
            </a:r>
          </a:p>
        </p:txBody>
      </p:sp>
    </p:spTree>
    <p:extLst>
      <p:ext uri="{BB962C8B-B14F-4D97-AF65-F5344CB8AC3E}">
        <p14:creationId xmlns:p14="http://schemas.microsoft.com/office/powerpoint/2010/main" val="36593558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DB97BD-5977-FBAD-B0CF-63C0812FC07F}"/>
              </a:ext>
            </a:extLst>
          </p:cNvPr>
          <p:cNvSpPr>
            <a:spLocks noGrp="1"/>
          </p:cNvSpPr>
          <p:nvPr>
            <p:ph type="title"/>
          </p:nvPr>
        </p:nvSpPr>
        <p:spPr>
          <a:xfrm>
            <a:off x="838200" y="681038"/>
            <a:ext cx="10515600" cy="1325563"/>
          </a:xfrm>
        </p:spPr>
        <p:txBody>
          <a:bodyPr/>
          <a:lstStyle/>
          <a:p>
            <a:r>
              <a:rPr lang="en-US" sz="4000" dirty="0">
                <a:solidFill>
                  <a:srgbClr val="9F2936"/>
                </a:solidFill>
                <a:latin typeface="Century Gothic" panose="020B0502020202020204" pitchFamily="34" charset="0"/>
                <a:cs typeface="Times New Roman" panose="02020603050405020304" pitchFamily="18" charset="0"/>
              </a:rPr>
              <a:t>Report Out – What Did You Find?</a:t>
            </a:r>
          </a:p>
        </p:txBody>
      </p:sp>
      <p:sp>
        <p:nvSpPr>
          <p:cNvPr id="3" name="Content Placeholder 2">
            <a:extLst>
              <a:ext uri="{FF2B5EF4-FFF2-40B4-BE49-F238E27FC236}">
                <a16:creationId xmlns:a16="http://schemas.microsoft.com/office/drawing/2014/main" id="{7FBDAA54-EF7E-D2FC-5014-481070138626}"/>
              </a:ext>
            </a:extLst>
          </p:cNvPr>
          <p:cNvSpPr>
            <a:spLocks noGrp="1"/>
          </p:cNvSpPr>
          <p:nvPr>
            <p:ph idx="1"/>
          </p:nvPr>
        </p:nvSpPr>
        <p:spPr>
          <a:xfrm>
            <a:off x="838200" y="2228851"/>
            <a:ext cx="10515600" cy="3948112"/>
          </a:xfrm>
        </p:spPr>
        <p:txBody>
          <a:bodyPr>
            <a:normAutofit/>
          </a:bodyPr>
          <a:lstStyle/>
          <a:p>
            <a:r>
              <a:rPr lang="en-US" dirty="0">
                <a:latin typeface="+mj-lt"/>
              </a:rPr>
              <a:t>Is there evidence it works?</a:t>
            </a:r>
          </a:p>
          <a:p>
            <a:r>
              <a:rPr lang="en-US" dirty="0">
                <a:latin typeface="+mj-lt"/>
              </a:rPr>
              <a:t>Will it impact our contributing factor?</a:t>
            </a:r>
          </a:p>
          <a:p>
            <a:r>
              <a:rPr lang="en-US" dirty="0">
                <a:latin typeface="+mj-lt"/>
              </a:rPr>
              <a:t>Will it reach or serve enough people?</a:t>
            </a:r>
          </a:p>
          <a:p>
            <a:r>
              <a:rPr lang="en-US" dirty="0">
                <a:latin typeface="+mj-lt"/>
              </a:rPr>
              <a:t>Is it practical for our coalition to do?</a:t>
            </a:r>
          </a:p>
          <a:p>
            <a:r>
              <a:rPr lang="en-US" dirty="0">
                <a:latin typeface="+mj-lt"/>
              </a:rPr>
              <a:t>Will our community welcome it?</a:t>
            </a:r>
            <a:r>
              <a:rPr lang="en-US" sz="2800" dirty="0">
                <a:solidFill>
                  <a:srgbClr val="000000"/>
                </a:solidFill>
                <a:effectLst/>
                <a:latin typeface="+mj-lt"/>
                <a:ea typeface="Noto Sans Symbols"/>
                <a:cs typeface="Noto Sans Symbols"/>
              </a:rPr>
              <a:t> </a:t>
            </a:r>
          </a:p>
          <a:p>
            <a:r>
              <a:rPr lang="en-US" sz="2800" dirty="0">
                <a:latin typeface="+mj-lt"/>
              </a:rPr>
              <a:t>Does it fill gaps or </a:t>
            </a:r>
            <a:r>
              <a:rPr lang="en-US" dirty="0">
                <a:latin typeface="+mj-lt"/>
              </a:rPr>
              <a:t>expand upon existing resources?</a:t>
            </a:r>
          </a:p>
          <a:p>
            <a:r>
              <a:rPr lang="en-US" sz="2800" dirty="0">
                <a:latin typeface="+mj-lt"/>
                <a:cs typeface="Calibri" panose="020F0502020204030204" pitchFamily="34" charset="0"/>
              </a:rPr>
              <a:t>Does it help us create a diverse set of strategy types?</a:t>
            </a:r>
          </a:p>
        </p:txBody>
      </p:sp>
    </p:spTree>
    <p:extLst>
      <p:ext uri="{BB962C8B-B14F-4D97-AF65-F5344CB8AC3E}">
        <p14:creationId xmlns:p14="http://schemas.microsoft.com/office/powerpoint/2010/main" val="15102677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6A5A5-EDCB-22D1-F69A-0B91FFD263D6}"/>
              </a:ext>
            </a:extLst>
          </p:cNvPr>
          <p:cNvSpPr>
            <a:spLocks noGrp="1"/>
          </p:cNvSpPr>
          <p:nvPr>
            <p:ph type="title"/>
          </p:nvPr>
        </p:nvSpPr>
        <p:spPr/>
        <p:txBody>
          <a:bodyPr/>
          <a:lstStyle/>
          <a:p>
            <a:r>
              <a:rPr lang="en-US" sz="4000" dirty="0">
                <a:solidFill>
                  <a:srgbClr val="9F2936"/>
                </a:solidFill>
                <a:latin typeface="Century Gothic" panose="020B0502020202020204" pitchFamily="34" charset="0"/>
                <a:cs typeface="Times New Roman" panose="02020603050405020304" pitchFamily="18" charset="0"/>
              </a:rPr>
              <a:t>Narrowing it Down</a:t>
            </a:r>
            <a:endParaRPr lang="en-US" sz="4000" dirty="0">
              <a:solidFill>
                <a:srgbClr val="9F2936"/>
              </a:solidFill>
              <a:highlight>
                <a:srgbClr val="FFFF00"/>
              </a:highlight>
              <a:latin typeface="Century Gothic" panose="020B050202020202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052C7F21-21D1-2CC5-676F-07C0CF5501D3}"/>
              </a:ext>
            </a:extLst>
          </p:cNvPr>
          <p:cNvSpPr txBox="1"/>
          <p:nvPr/>
        </p:nvSpPr>
        <p:spPr>
          <a:xfrm>
            <a:off x="838200" y="2020472"/>
            <a:ext cx="10515600" cy="3807196"/>
          </a:xfrm>
          <a:prstGeom prst="rect">
            <a:avLst/>
          </a:prstGeom>
          <a:noFill/>
        </p:spPr>
        <p:txBody>
          <a:bodyPr wrap="square" rtlCol="0">
            <a:spAutoFit/>
          </a:bodyPr>
          <a:lstStyle/>
          <a:p>
            <a:pPr marL="514350" indent="-514350">
              <a:spcAft>
                <a:spcPts val="600"/>
              </a:spcAft>
              <a:buFont typeface="+mj-lt"/>
              <a:buAutoNum type="arabicPeriod"/>
            </a:pPr>
            <a:r>
              <a:rPr lang="en-US" sz="3200" dirty="0">
                <a:latin typeface="+mj-lt"/>
                <a:cs typeface="Times New Roman" panose="02020603050405020304" pitchFamily="18" charset="0"/>
              </a:rPr>
              <a:t>Based on our criteria and our research, are there any strategies we can immediately eliminate?</a:t>
            </a:r>
          </a:p>
          <a:p>
            <a:pPr marL="514350" indent="-514350">
              <a:spcAft>
                <a:spcPts val="600"/>
              </a:spcAft>
              <a:buFont typeface="+mj-lt"/>
              <a:buAutoNum type="arabicPeriod"/>
            </a:pPr>
            <a:endParaRPr lang="en-US" sz="3200" dirty="0">
              <a:latin typeface="+mj-lt"/>
              <a:cs typeface="Times New Roman" panose="02020603050405020304" pitchFamily="18" charset="0"/>
            </a:endParaRPr>
          </a:p>
          <a:p>
            <a:pPr marL="514350" indent="-514350">
              <a:lnSpc>
                <a:spcPct val="100000"/>
              </a:lnSpc>
              <a:spcBef>
                <a:spcPts val="0"/>
              </a:spcBef>
              <a:spcAft>
                <a:spcPts val="600"/>
              </a:spcAft>
              <a:buFont typeface="+mj-lt"/>
              <a:buAutoNum type="arabicPeriod"/>
            </a:pPr>
            <a:r>
              <a:rPr lang="en-US" sz="3000" dirty="0">
                <a:latin typeface="+mj-lt"/>
                <a:cs typeface="Times New Roman" panose="02020603050405020304" pitchFamily="18" charset="0"/>
              </a:rPr>
              <a:t>What do we expect each strategy will achieve? What is our expected outcome for each strategy?</a:t>
            </a:r>
          </a:p>
          <a:p>
            <a:pPr lvl="1">
              <a:lnSpc>
                <a:spcPct val="120000"/>
              </a:lnSpc>
              <a:spcBef>
                <a:spcPts val="0"/>
              </a:spcBef>
              <a:spcAft>
                <a:spcPts val="600"/>
              </a:spcAft>
            </a:pPr>
            <a:r>
              <a:rPr lang="en-US" sz="2000" dirty="0">
                <a:latin typeface="+mj-lt"/>
                <a:ea typeface="Calibri" panose="020F0502020204030204" pitchFamily="34" charset="0"/>
                <a:cs typeface="Times New Roman" panose="02020603050405020304" pitchFamily="18" charset="0"/>
              </a:rPr>
              <a:t>e.g. for a contributing factor of social isolation: </a:t>
            </a:r>
            <a:r>
              <a:rPr lang="en-US" sz="2000" dirty="0">
                <a:latin typeface="+mj-lt"/>
                <a:cs typeface="Times New Roman" panose="02020603050405020304" pitchFamily="18" charset="0"/>
              </a:rPr>
              <a:t>Change the physical design (clean up garbage, add lighting) of West Side Park to create a safe, fun public space = increased use of West Side Park and decreased social isolation</a:t>
            </a:r>
            <a:endParaRPr lang="en-US" sz="2000" dirty="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565133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3E2CD-D1DF-E45C-171F-A5A2ACDA0822}"/>
              </a:ext>
            </a:extLst>
          </p:cNvPr>
          <p:cNvSpPr>
            <a:spLocks noGrp="1"/>
          </p:cNvSpPr>
          <p:nvPr>
            <p:ph type="title"/>
          </p:nvPr>
        </p:nvSpPr>
        <p:spPr>
          <a:xfrm>
            <a:off x="838200" y="2569369"/>
            <a:ext cx="10515600" cy="1719262"/>
          </a:xfrm>
        </p:spPr>
        <p:txBody>
          <a:bodyPr>
            <a:normAutofit/>
          </a:bodyPr>
          <a:lstStyle/>
          <a:p>
            <a:pPr algn="ctr"/>
            <a:r>
              <a:rPr lang="en-US" sz="4800" dirty="0">
                <a:solidFill>
                  <a:srgbClr val="9F2936"/>
                </a:solidFill>
                <a:latin typeface="Century Gothic" panose="020B0502020202020204" pitchFamily="34" charset="0"/>
                <a:cs typeface="Times New Roman" panose="02020603050405020304" pitchFamily="18" charset="0"/>
              </a:rPr>
              <a:t>Dot Vote!</a:t>
            </a:r>
            <a:br>
              <a:rPr lang="en-US" sz="4800" dirty="0">
                <a:solidFill>
                  <a:srgbClr val="9F2936"/>
                </a:solidFill>
                <a:latin typeface="Century Gothic" panose="020B0502020202020204" pitchFamily="34" charset="0"/>
                <a:cs typeface="Times New Roman" panose="02020603050405020304" pitchFamily="18" charset="0"/>
              </a:rPr>
            </a:br>
            <a:r>
              <a:rPr lang="en-US" sz="4000" i="1" dirty="0">
                <a:effectLst/>
                <a:latin typeface="Calibri Light" panose="020F0302020204030204" pitchFamily="34" charset="0"/>
                <a:ea typeface="Calibri" panose="020F0502020204030204" pitchFamily="34" charset="0"/>
                <a:cs typeface="Times New Roman" panose="02020603050405020304" pitchFamily="18" charset="0"/>
              </a:rPr>
              <a:t>Which strategies should we select?</a:t>
            </a:r>
            <a:endParaRPr lang="en-US" sz="4800" i="1" dirty="0">
              <a:solidFill>
                <a:srgbClr val="9F2936"/>
              </a:solidFill>
              <a:latin typeface="Century Gothic" panose="020B0502020202020204" pitchFamily="34" charset="0"/>
              <a:cs typeface="Times New Roman" panose="02020603050405020304" pitchFamily="18" charset="0"/>
            </a:endParaRPr>
          </a:p>
        </p:txBody>
      </p:sp>
    </p:spTree>
    <p:extLst>
      <p:ext uri="{BB962C8B-B14F-4D97-AF65-F5344CB8AC3E}">
        <p14:creationId xmlns:p14="http://schemas.microsoft.com/office/powerpoint/2010/main" val="7896022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95F6CF-E90A-F5F8-D1C5-D4899C1FAC5E}"/>
              </a:ext>
            </a:extLst>
          </p:cNvPr>
          <p:cNvSpPr>
            <a:spLocks noGrp="1"/>
          </p:cNvSpPr>
          <p:nvPr>
            <p:ph type="title"/>
          </p:nvPr>
        </p:nvSpPr>
        <p:spPr/>
        <p:txBody>
          <a:bodyPr>
            <a:normAutofit/>
          </a:bodyPr>
          <a:lstStyle/>
          <a:p>
            <a:r>
              <a:rPr lang="en-US" sz="4000" dirty="0">
                <a:solidFill>
                  <a:srgbClr val="9F2936"/>
                </a:solidFill>
                <a:latin typeface="Century Gothic" panose="020B0502020202020204" pitchFamily="34" charset="0"/>
                <a:cs typeface="Times New Roman" panose="02020603050405020304" pitchFamily="18" charset="0"/>
              </a:rPr>
              <a:t>Check-In: Thumb Vote! </a:t>
            </a:r>
            <a:br>
              <a:rPr lang="en-US" sz="4000" dirty="0">
                <a:solidFill>
                  <a:srgbClr val="9F2936"/>
                </a:solidFill>
                <a:latin typeface="Century Gothic" panose="020B0502020202020204" pitchFamily="34" charset="0"/>
                <a:cs typeface="Times New Roman" panose="02020603050405020304" pitchFamily="18" charset="0"/>
              </a:rPr>
            </a:br>
            <a:r>
              <a:rPr lang="en-US" sz="4000" i="1" dirty="0">
                <a:solidFill>
                  <a:srgbClr val="9F2936"/>
                </a:solidFill>
                <a:latin typeface="Century Gothic" panose="020B0502020202020204" pitchFamily="34" charset="0"/>
                <a:cs typeface="Times New Roman" panose="02020603050405020304" pitchFamily="18" charset="0"/>
              </a:rPr>
              <a:t>Can you get behind these strategies? </a:t>
            </a:r>
          </a:p>
        </p:txBody>
      </p:sp>
      <p:sp>
        <p:nvSpPr>
          <p:cNvPr id="3" name="Content Placeholder 2">
            <a:extLst>
              <a:ext uri="{FF2B5EF4-FFF2-40B4-BE49-F238E27FC236}">
                <a16:creationId xmlns:a16="http://schemas.microsoft.com/office/drawing/2014/main" id="{29A21B48-0967-DDD6-947D-E22B729F8034}"/>
              </a:ext>
            </a:extLst>
          </p:cNvPr>
          <p:cNvSpPr>
            <a:spLocks noGrp="1"/>
          </p:cNvSpPr>
          <p:nvPr>
            <p:ph idx="1"/>
          </p:nvPr>
        </p:nvSpPr>
        <p:spPr>
          <a:xfrm>
            <a:off x="1728787" y="4770194"/>
            <a:ext cx="9501188" cy="1722681"/>
          </a:xfrm>
        </p:spPr>
        <p:txBody>
          <a:bodyPr/>
          <a:lstStyle/>
          <a:p>
            <a:pPr marL="0" indent="0">
              <a:buNone/>
            </a:pPr>
            <a:r>
              <a:rPr lang="en-US" dirty="0"/>
              <a:t>Yes!			        Maybe, can we		Nope!</a:t>
            </a:r>
          </a:p>
          <a:p>
            <a:pPr marL="0" indent="0">
              <a:buNone/>
            </a:pPr>
            <a:r>
              <a:rPr lang="en-US" dirty="0"/>
              <a:t>			        discuss?</a:t>
            </a:r>
          </a:p>
        </p:txBody>
      </p:sp>
      <p:pic>
        <p:nvPicPr>
          <p:cNvPr id="1026" name="Picture 2" descr="1,435,525 Thumb Images, Stock Photos, 3D objects, &amp; Vectors ...">
            <a:extLst>
              <a:ext uri="{FF2B5EF4-FFF2-40B4-BE49-F238E27FC236}">
                <a16:creationId xmlns:a16="http://schemas.microsoft.com/office/drawing/2014/main" id="{2C90EA8D-8EB6-1921-63B3-D521B91CE6D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4310" t="21152" r="5172" b="36721"/>
          <a:stretch/>
        </p:blipFill>
        <p:spPr bwMode="auto">
          <a:xfrm>
            <a:off x="1200150" y="2300287"/>
            <a:ext cx="9501188" cy="22574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352917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F6DF05-55A0-AC81-BC0D-3E1D72D63E07}"/>
              </a:ext>
            </a:extLst>
          </p:cNvPr>
          <p:cNvSpPr>
            <a:spLocks noGrp="1"/>
          </p:cNvSpPr>
          <p:nvPr>
            <p:ph type="title"/>
          </p:nvPr>
        </p:nvSpPr>
        <p:spPr/>
        <p:txBody>
          <a:bodyPr/>
          <a:lstStyle/>
          <a:p>
            <a:r>
              <a:rPr lang="en-US" sz="5400" dirty="0">
                <a:solidFill>
                  <a:srgbClr val="9F2936"/>
                </a:solidFill>
                <a:latin typeface="Century Gothic" panose="020B0502020202020204" pitchFamily="34" charset="0"/>
                <a:cs typeface="Times New Roman" panose="02020603050405020304" pitchFamily="18" charset="0"/>
              </a:rPr>
              <a:t>Wrap-Up and Next Steps</a:t>
            </a:r>
          </a:p>
        </p:txBody>
      </p:sp>
      <p:sp>
        <p:nvSpPr>
          <p:cNvPr id="3" name="Text Placeholder 2">
            <a:extLst>
              <a:ext uri="{FF2B5EF4-FFF2-40B4-BE49-F238E27FC236}">
                <a16:creationId xmlns:a16="http://schemas.microsoft.com/office/drawing/2014/main" id="{2D448C97-7451-2638-EF23-86543FD6050C}"/>
              </a:ext>
            </a:extLst>
          </p:cNvPr>
          <p:cNvSpPr>
            <a:spLocks noGrp="1"/>
          </p:cNvSpPr>
          <p:nvPr>
            <p:ph type="body" idx="1"/>
          </p:nvPr>
        </p:nvSpPr>
        <p:spPr/>
        <p:txBody>
          <a:bodyPr/>
          <a:lstStyle/>
          <a:p>
            <a:r>
              <a:rPr lang="en-US" dirty="0"/>
              <a:t>10 minutes</a:t>
            </a:r>
          </a:p>
        </p:txBody>
      </p:sp>
    </p:spTree>
    <p:extLst>
      <p:ext uri="{BB962C8B-B14F-4D97-AF65-F5344CB8AC3E}">
        <p14:creationId xmlns:p14="http://schemas.microsoft.com/office/powerpoint/2010/main" val="33674255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1B34DF-608C-6784-D8C6-20F624D66C12}"/>
              </a:ext>
            </a:extLst>
          </p:cNvPr>
          <p:cNvSpPr>
            <a:spLocks noGrp="1"/>
          </p:cNvSpPr>
          <p:nvPr>
            <p:ph type="title"/>
          </p:nvPr>
        </p:nvSpPr>
        <p:spPr/>
        <p:txBody>
          <a:bodyPr>
            <a:normAutofit/>
          </a:bodyPr>
          <a:lstStyle/>
          <a:p>
            <a:r>
              <a:rPr lang="en-US" sz="4000" dirty="0">
                <a:solidFill>
                  <a:srgbClr val="9F2936"/>
                </a:solidFill>
                <a:latin typeface="Century Gothic" panose="020B0502020202020204" pitchFamily="34" charset="0"/>
                <a:cs typeface="Times New Roman" panose="02020603050405020304" pitchFamily="18" charset="0"/>
              </a:rPr>
              <a:t>Assignments</a:t>
            </a:r>
          </a:p>
        </p:txBody>
      </p:sp>
      <p:sp>
        <p:nvSpPr>
          <p:cNvPr id="3" name="Content Placeholder 2">
            <a:extLst>
              <a:ext uri="{FF2B5EF4-FFF2-40B4-BE49-F238E27FC236}">
                <a16:creationId xmlns:a16="http://schemas.microsoft.com/office/drawing/2014/main" id="{E8ACC551-F074-A701-BDB6-168B24BA90C9}"/>
              </a:ext>
            </a:extLst>
          </p:cNvPr>
          <p:cNvSpPr>
            <a:spLocks noGrp="1"/>
          </p:cNvSpPr>
          <p:nvPr>
            <p:ph idx="1"/>
          </p:nvPr>
        </p:nvSpPr>
        <p:spPr>
          <a:xfrm>
            <a:off x="838200" y="1690688"/>
            <a:ext cx="10515600" cy="4924425"/>
          </a:xfrm>
        </p:spPr>
        <p:txBody>
          <a:bodyPr>
            <a:normAutofit/>
          </a:bodyPr>
          <a:lstStyle/>
          <a:p>
            <a:pPr>
              <a:lnSpc>
                <a:spcPct val="120000"/>
              </a:lnSpc>
              <a:spcBef>
                <a:spcPts val="600"/>
              </a:spcBef>
            </a:pPr>
            <a:r>
              <a:rPr lang="en-US" sz="2400" dirty="0">
                <a:latin typeface="+mj-lt"/>
                <a:cs typeface="Times New Roman" panose="02020603050405020304" pitchFamily="18" charset="0"/>
              </a:rPr>
              <a:t>Notetaker: Make sure all information and decisions from flip chart sheets are captured in the notes and send the notes out</a:t>
            </a:r>
          </a:p>
          <a:p>
            <a:pPr>
              <a:lnSpc>
                <a:spcPct val="120000"/>
              </a:lnSpc>
              <a:spcBef>
                <a:spcPts val="600"/>
              </a:spcBef>
            </a:pPr>
            <a:r>
              <a:rPr lang="en-US" sz="2400" dirty="0">
                <a:latin typeface="+mj-lt"/>
                <a:cs typeface="Times New Roman" panose="02020603050405020304" pitchFamily="18" charset="0"/>
              </a:rPr>
              <a:t>If needed, ask other stakeholders whether they can get behind the selected strategies: </a:t>
            </a:r>
          </a:p>
          <a:p>
            <a:pPr lvl="1">
              <a:lnSpc>
                <a:spcPct val="120000"/>
              </a:lnSpc>
              <a:spcBef>
                <a:spcPts val="600"/>
              </a:spcBef>
            </a:pPr>
            <a:r>
              <a:rPr lang="en-US" dirty="0">
                <a:latin typeface="+mj-lt"/>
                <a:cs typeface="Times New Roman" panose="02020603050405020304" pitchFamily="18" charset="0"/>
              </a:rPr>
              <a:t>Explain your criteria for selecting the strategies</a:t>
            </a:r>
          </a:p>
          <a:p>
            <a:pPr lvl="1">
              <a:lnSpc>
                <a:spcPct val="120000"/>
              </a:lnSpc>
              <a:spcBef>
                <a:spcPts val="600"/>
              </a:spcBef>
            </a:pPr>
            <a:r>
              <a:rPr lang="en-US" dirty="0">
                <a:latin typeface="+mj-lt"/>
                <a:cs typeface="Times New Roman" panose="02020603050405020304" pitchFamily="18" charset="0"/>
              </a:rPr>
              <a:t>You’re not asking them to suggest new strategies, only if they can support the ones the group selected</a:t>
            </a:r>
          </a:p>
          <a:p>
            <a:pPr>
              <a:lnSpc>
                <a:spcPct val="120000"/>
              </a:lnSpc>
              <a:spcBef>
                <a:spcPts val="600"/>
              </a:spcBef>
            </a:pPr>
            <a:r>
              <a:rPr lang="en-US" sz="2400" dirty="0">
                <a:latin typeface="+mj-lt"/>
                <a:cs typeface="Times New Roman" panose="02020603050405020304" pitchFamily="18" charset="0"/>
              </a:rPr>
              <a:t>Anything else?</a:t>
            </a:r>
          </a:p>
          <a:p>
            <a:endParaRPr lang="en-US" sz="1600" dirty="0"/>
          </a:p>
        </p:txBody>
      </p:sp>
    </p:spTree>
    <p:extLst>
      <p:ext uri="{BB962C8B-B14F-4D97-AF65-F5344CB8AC3E}">
        <p14:creationId xmlns:p14="http://schemas.microsoft.com/office/powerpoint/2010/main" val="201344681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41B122-437F-F563-0D6E-88D6371B2DCA}"/>
              </a:ext>
            </a:extLst>
          </p:cNvPr>
          <p:cNvSpPr>
            <a:spLocks noGrp="1"/>
          </p:cNvSpPr>
          <p:nvPr>
            <p:ph type="title"/>
          </p:nvPr>
        </p:nvSpPr>
        <p:spPr/>
        <p:txBody>
          <a:bodyPr/>
          <a:lstStyle/>
          <a:p>
            <a:r>
              <a:rPr lang="en-US" sz="4000" dirty="0">
                <a:solidFill>
                  <a:srgbClr val="9F2936"/>
                </a:solidFill>
                <a:latin typeface="Century Gothic" panose="020B0502020202020204" pitchFamily="34" charset="0"/>
                <a:cs typeface="Times New Roman" panose="02020603050405020304" pitchFamily="18" charset="0"/>
              </a:rPr>
              <a:t>Meeting #5 Preview</a:t>
            </a:r>
          </a:p>
        </p:txBody>
      </p:sp>
      <p:sp>
        <p:nvSpPr>
          <p:cNvPr id="3" name="Content Placeholder 2">
            <a:extLst>
              <a:ext uri="{FF2B5EF4-FFF2-40B4-BE49-F238E27FC236}">
                <a16:creationId xmlns:a16="http://schemas.microsoft.com/office/drawing/2014/main" id="{F2913C3F-CF3C-A6B2-88BD-AFD08F54A95F}"/>
              </a:ext>
            </a:extLst>
          </p:cNvPr>
          <p:cNvSpPr>
            <a:spLocks noGrp="1"/>
          </p:cNvSpPr>
          <p:nvPr>
            <p:ph idx="1"/>
          </p:nvPr>
        </p:nvSpPr>
        <p:spPr/>
        <p:txBody>
          <a:bodyPr>
            <a:normAutofit/>
          </a:bodyPr>
          <a:lstStyle/>
          <a:p>
            <a:pPr marL="0" indent="0">
              <a:lnSpc>
                <a:spcPct val="107000"/>
              </a:lnSpc>
              <a:spcBef>
                <a:spcPts val="0"/>
              </a:spcBef>
              <a:spcAft>
                <a:spcPts val="800"/>
              </a:spcAft>
              <a:buNone/>
            </a:pPr>
            <a:r>
              <a:rPr lang="en-US" sz="2600" dirty="0">
                <a:latin typeface="Calibri Light" panose="020F0302020204030204" pitchFamily="34" charset="0"/>
                <a:ea typeface="Calibri" panose="020F0502020204030204" pitchFamily="34" charset="0"/>
                <a:cs typeface="Times New Roman" panose="02020603050405020304" pitchFamily="18" charset="0"/>
              </a:rPr>
              <a:t>DATE:</a:t>
            </a:r>
          </a:p>
          <a:p>
            <a:pPr marL="0" indent="0">
              <a:lnSpc>
                <a:spcPct val="107000"/>
              </a:lnSpc>
              <a:spcBef>
                <a:spcPts val="0"/>
              </a:spcBef>
              <a:spcAft>
                <a:spcPts val="800"/>
              </a:spcAft>
              <a:buNone/>
            </a:pPr>
            <a:r>
              <a:rPr lang="en-US" sz="2600" dirty="0">
                <a:latin typeface="Calibri Light" panose="020F0302020204030204" pitchFamily="34" charset="0"/>
                <a:ea typeface="Calibri" panose="020F0502020204030204" pitchFamily="34" charset="0"/>
                <a:cs typeface="Times New Roman" panose="02020603050405020304" pitchFamily="18" charset="0"/>
              </a:rPr>
              <a:t>TIME:</a:t>
            </a:r>
          </a:p>
          <a:p>
            <a:pPr marL="0" indent="0">
              <a:lnSpc>
                <a:spcPct val="107000"/>
              </a:lnSpc>
              <a:spcBef>
                <a:spcPts val="0"/>
              </a:spcBef>
              <a:spcAft>
                <a:spcPts val="800"/>
              </a:spcAft>
              <a:buNone/>
            </a:pPr>
            <a:r>
              <a:rPr lang="en-US" sz="2600" dirty="0">
                <a:latin typeface="Calibri Light" panose="020F0302020204030204" pitchFamily="34" charset="0"/>
                <a:ea typeface="Calibri" panose="020F0502020204030204" pitchFamily="34" charset="0"/>
                <a:cs typeface="Times New Roman" panose="02020603050405020304" pitchFamily="18" charset="0"/>
              </a:rPr>
              <a:t>LOCATION:</a:t>
            </a:r>
          </a:p>
          <a:p>
            <a:pPr marL="0" indent="0">
              <a:lnSpc>
                <a:spcPct val="107000"/>
              </a:lnSpc>
              <a:spcBef>
                <a:spcPts val="0"/>
              </a:spcBef>
              <a:spcAft>
                <a:spcPts val="800"/>
              </a:spcAft>
              <a:buNone/>
            </a:pPr>
            <a:endParaRPr lang="en-US" sz="2600" dirty="0">
              <a:latin typeface="Calibri Light" panose="020F0302020204030204" pitchFamily="34" charset="0"/>
              <a:cs typeface="Times New Roman" panose="02020603050405020304" pitchFamily="18" charset="0"/>
            </a:endParaRPr>
          </a:p>
          <a:p>
            <a:pPr>
              <a:lnSpc>
                <a:spcPct val="107000"/>
              </a:lnSpc>
              <a:spcBef>
                <a:spcPts val="0"/>
              </a:spcBef>
            </a:pPr>
            <a:r>
              <a:rPr lang="en-US" sz="2600" dirty="0">
                <a:latin typeface="Calibri Light" panose="020F0302020204030204" pitchFamily="34" charset="0"/>
                <a:cs typeface="Times New Roman" panose="02020603050405020304" pitchFamily="18" charset="0"/>
              </a:rPr>
              <a:t>In Meeting #5, we’ll double check our list of strategies and finalize the template for our strategic plan. </a:t>
            </a:r>
          </a:p>
        </p:txBody>
      </p:sp>
    </p:spTree>
    <p:extLst>
      <p:ext uri="{BB962C8B-B14F-4D97-AF65-F5344CB8AC3E}">
        <p14:creationId xmlns:p14="http://schemas.microsoft.com/office/powerpoint/2010/main" val="42502294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7AA2F7-9E71-C555-80AB-C7AC00A2C2F8}"/>
              </a:ext>
            </a:extLst>
          </p:cNvPr>
          <p:cNvSpPr>
            <a:spLocks noGrp="1"/>
          </p:cNvSpPr>
          <p:nvPr>
            <p:ph type="title"/>
          </p:nvPr>
        </p:nvSpPr>
        <p:spPr/>
        <p:txBody>
          <a:bodyPr>
            <a:normAutofit/>
          </a:bodyPr>
          <a:lstStyle/>
          <a:p>
            <a:r>
              <a:rPr lang="en-US" sz="4000" dirty="0">
                <a:solidFill>
                  <a:srgbClr val="9F2936"/>
                </a:solidFill>
                <a:latin typeface="Century Gothic" panose="020B0502020202020204" pitchFamily="34" charset="0"/>
                <a:cs typeface="Times New Roman" panose="02020603050405020304" pitchFamily="18" charset="0"/>
              </a:rPr>
              <a:t>Check-Out Discussion: </a:t>
            </a:r>
            <a:br>
              <a:rPr lang="en-US" sz="4000" dirty="0">
                <a:solidFill>
                  <a:srgbClr val="9F2936"/>
                </a:solidFill>
                <a:latin typeface="Century Gothic" panose="020B0502020202020204" pitchFamily="34" charset="0"/>
                <a:cs typeface="Times New Roman" panose="02020603050405020304" pitchFamily="18" charset="0"/>
              </a:rPr>
            </a:br>
            <a:r>
              <a:rPr lang="en-US" sz="4000" dirty="0">
                <a:solidFill>
                  <a:srgbClr val="9F2936"/>
                </a:solidFill>
                <a:latin typeface="Century Gothic" panose="020B0502020202020204" pitchFamily="34" charset="0"/>
                <a:cs typeface="Times New Roman" panose="02020603050405020304" pitchFamily="18" charset="0"/>
              </a:rPr>
              <a:t>How did this meeting go? </a:t>
            </a:r>
          </a:p>
        </p:txBody>
      </p:sp>
      <p:sp>
        <p:nvSpPr>
          <p:cNvPr id="3" name="Content Placeholder 2">
            <a:extLst>
              <a:ext uri="{FF2B5EF4-FFF2-40B4-BE49-F238E27FC236}">
                <a16:creationId xmlns:a16="http://schemas.microsoft.com/office/drawing/2014/main" id="{72F71E0B-6D80-D47F-B791-92E248AF43C6}"/>
              </a:ext>
            </a:extLst>
          </p:cNvPr>
          <p:cNvSpPr>
            <a:spLocks noGrp="1"/>
          </p:cNvSpPr>
          <p:nvPr>
            <p:ph idx="1"/>
          </p:nvPr>
        </p:nvSpPr>
        <p:spPr>
          <a:xfrm>
            <a:off x="838200" y="2471737"/>
            <a:ext cx="10515600" cy="3705225"/>
          </a:xfrm>
        </p:spPr>
        <p:txBody>
          <a:bodyPr/>
          <a:lstStyle/>
          <a:p>
            <a:pPr marL="0" indent="0">
              <a:buNone/>
            </a:pPr>
            <a:r>
              <a:rPr lang="en-US" dirty="0"/>
              <a:t>What worked well or didn’t work well with the meeting? </a:t>
            </a:r>
          </a:p>
          <a:p>
            <a:pPr marL="0" indent="0">
              <a:buNone/>
            </a:pPr>
            <a:r>
              <a:rPr lang="en-US" dirty="0"/>
              <a:t>How can we run our future meetings better?</a:t>
            </a:r>
          </a:p>
        </p:txBody>
      </p:sp>
    </p:spTree>
    <p:extLst>
      <p:ext uri="{BB962C8B-B14F-4D97-AF65-F5344CB8AC3E}">
        <p14:creationId xmlns:p14="http://schemas.microsoft.com/office/powerpoint/2010/main" val="40046687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C1DD1A8A-57D5-4A81-AD04-532B043C56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007891EC-4501-44ED-A8C8-B11B6DB767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7602"/>
            <a:ext cx="12191999" cy="3162146"/>
          </a:xfrm>
          <a:prstGeom prst="rect">
            <a:avLst/>
          </a:prstGeom>
          <a:gradFill flip="none" rotWithShape="1">
            <a:gsLst>
              <a:gs pos="0">
                <a:srgbClr val="000000">
                  <a:alpha val="0"/>
                </a:srgbClr>
              </a:gs>
              <a:gs pos="25000">
                <a:srgbClr val="000000">
                  <a:alpha val="15000"/>
                </a:srgbClr>
              </a:gs>
              <a:gs pos="75000">
                <a:srgbClr val="000000">
                  <a:alpha val="15000"/>
                </a:srgbClr>
              </a:gs>
              <a:gs pos="50000">
                <a:srgbClr val="000000">
                  <a:alpha val="30000"/>
                </a:srgbClr>
              </a:gs>
              <a:gs pos="100000">
                <a:srgbClr val="000000">
                  <a:alpha val="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What Is the Power of Celebration? | HuffPost Life">
            <a:extLst>
              <a:ext uri="{FF2B5EF4-FFF2-40B4-BE49-F238E27FC236}">
                <a16:creationId xmlns:a16="http://schemas.microsoft.com/office/drawing/2014/main" id="{6869185D-3C42-76FC-BE50-59C370C83B0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92" y="1"/>
            <a:ext cx="12188952"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E6C7CAAF-D384-AB49-6E38-C583B8A98B34}"/>
              </a:ext>
            </a:extLst>
          </p:cNvPr>
          <p:cNvSpPr txBox="1"/>
          <p:nvPr/>
        </p:nvSpPr>
        <p:spPr>
          <a:xfrm>
            <a:off x="0" y="114300"/>
            <a:ext cx="12176760" cy="769441"/>
          </a:xfrm>
          <a:prstGeom prst="rect">
            <a:avLst/>
          </a:prstGeom>
          <a:noFill/>
        </p:spPr>
        <p:txBody>
          <a:bodyPr wrap="square" rtlCol="0">
            <a:spAutoFit/>
          </a:bodyPr>
          <a:lstStyle/>
          <a:p>
            <a:pPr algn="ctr"/>
            <a:r>
              <a:rPr lang="en-US" sz="4400" b="1" dirty="0">
                <a:solidFill>
                  <a:srgbClr val="C00000"/>
                </a:solidFill>
                <a:latin typeface="Dreaming Outloud Script Pro" panose="020F0502020204030204" pitchFamily="66" charset="0"/>
                <a:cs typeface="Dreaming Outloud Script Pro" panose="020F0502020204030204" pitchFamily="66" charset="0"/>
              </a:rPr>
              <a:t>Celebrate! We’ve accomplished a lot!</a:t>
            </a:r>
          </a:p>
        </p:txBody>
      </p:sp>
    </p:spTree>
    <p:extLst>
      <p:ext uri="{BB962C8B-B14F-4D97-AF65-F5344CB8AC3E}">
        <p14:creationId xmlns:p14="http://schemas.microsoft.com/office/powerpoint/2010/main" val="22768884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01DDEA-D036-C9CF-E7B9-027AB6979844}"/>
              </a:ext>
            </a:extLst>
          </p:cNvPr>
          <p:cNvSpPr>
            <a:spLocks noGrp="1"/>
          </p:cNvSpPr>
          <p:nvPr>
            <p:ph type="title"/>
          </p:nvPr>
        </p:nvSpPr>
        <p:spPr/>
        <p:txBody>
          <a:bodyPr>
            <a:normAutofit/>
          </a:bodyPr>
          <a:lstStyle/>
          <a:p>
            <a:r>
              <a:rPr lang="en-US" sz="4000" dirty="0">
                <a:solidFill>
                  <a:srgbClr val="9F2936"/>
                </a:solidFill>
                <a:latin typeface="Century Gothic" panose="020B0502020202020204" pitchFamily="34" charset="0"/>
                <a:cs typeface="Times New Roman" panose="02020603050405020304" pitchFamily="18" charset="0"/>
              </a:rPr>
              <a:t>Meeting Logistics and Overview </a:t>
            </a:r>
          </a:p>
        </p:txBody>
      </p:sp>
      <p:sp>
        <p:nvSpPr>
          <p:cNvPr id="4" name="Rectangle 1">
            <a:extLst>
              <a:ext uri="{FF2B5EF4-FFF2-40B4-BE49-F238E27FC236}">
                <a16:creationId xmlns:a16="http://schemas.microsoft.com/office/drawing/2014/main" id="{F966A6E6-2DF6-9201-6FC3-2C2E4F42BF81}"/>
              </a:ext>
            </a:extLst>
          </p:cNvPr>
          <p:cNvSpPr>
            <a:spLocks noGrp="1" noChangeArrowheads="1"/>
          </p:cNvSpPr>
          <p:nvPr>
            <p:ph idx="1"/>
          </p:nvPr>
        </p:nvSpPr>
        <p:spPr bwMode="auto">
          <a:xfrm>
            <a:off x="970402" y="2318975"/>
            <a:ext cx="8184615"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742950" indent="-742950">
              <a:lnSpc>
                <a:spcPct val="100000"/>
              </a:lnSpc>
              <a:buFont typeface="+mj-lt"/>
              <a:buAutoNum type="arabicPeriod"/>
            </a:pPr>
            <a:r>
              <a:rPr lang="en-US" altLang="en-US" sz="3200" dirty="0">
                <a:latin typeface="+mj-lt"/>
                <a:cs typeface="Times New Roman" panose="02020603050405020304" pitchFamily="18" charset="0"/>
              </a:rPr>
              <a:t>Team “check-in” and introductions</a:t>
            </a:r>
          </a:p>
          <a:p>
            <a:pPr marL="742950" indent="-742950">
              <a:lnSpc>
                <a:spcPct val="100000"/>
              </a:lnSpc>
              <a:buFont typeface="+mj-lt"/>
              <a:buAutoNum type="arabicPeriod"/>
            </a:pPr>
            <a:r>
              <a:rPr lang="en-US" altLang="en-US" sz="3200" dirty="0">
                <a:latin typeface="+mj-lt"/>
                <a:cs typeface="Times New Roman" panose="02020603050405020304" pitchFamily="18" charset="0"/>
              </a:rPr>
              <a:t>Identify a notetaker and timekeeper</a:t>
            </a:r>
          </a:p>
          <a:p>
            <a:pPr marL="742950" indent="-742950">
              <a:lnSpc>
                <a:spcPct val="100000"/>
              </a:lnSpc>
              <a:buFont typeface="+mj-lt"/>
              <a:buAutoNum type="arabicPeriod"/>
            </a:pPr>
            <a:r>
              <a:rPr lang="en-US" altLang="en-US" sz="3200" dirty="0">
                <a:latin typeface="+mj-lt"/>
                <a:cs typeface="Times New Roman" panose="02020603050405020304" pitchFamily="18" charset="0"/>
              </a:rPr>
              <a:t>Review access to shared documents</a:t>
            </a:r>
          </a:p>
        </p:txBody>
      </p:sp>
    </p:spTree>
    <p:extLst>
      <p:ext uri="{BB962C8B-B14F-4D97-AF65-F5344CB8AC3E}">
        <p14:creationId xmlns:p14="http://schemas.microsoft.com/office/powerpoint/2010/main" val="22472603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1D6041-1DB2-0CC6-842D-8B018B0DB93C}"/>
              </a:ext>
            </a:extLst>
          </p:cNvPr>
          <p:cNvSpPr>
            <a:spLocks noGrp="1"/>
          </p:cNvSpPr>
          <p:nvPr>
            <p:ph type="title"/>
          </p:nvPr>
        </p:nvSpPr>
        <p:spPr/>
        <p:txBody>
          <a:bodyPr/>
          <a:lstStyle/>
          <a:p>
            <a:r>
              <a:rPr lang="en-US" altLang="en-US" sz="4000" dirty="0">
                <a:solidFill>
                  <a:srgbClr val="9F2936"/>
                </a:solidFill>
                <a:latin typeface="Century Gothic" panose="020B0502020202020204" pitchFamily="34" charset="0"/>
                <a:cs typeface="Times New Roman" panose="02020603050405020304" pitchFamily="18" charset="0"/>
              </a:rPr>
              <a:t>Meeting Objectives</a:t>
            </a:r>
            <a:endParaRPr lang="en-US" sz="4000" dirty="0">
              <a:solidFill>
                <a:srgbClr val="9F2936"/>
              </a:solidFill>
              <a:latin typeface="Century Gothic" panose="020B0502020202020204" pitchFamily="34"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57D4C36F-D278-E9B3-E209-7A462F27D030}"/>
              </a:ext>
            </a:extLst>
          </p:cNvPr>
          <p:cNvSpPr>
            <a:spLocks noGrp="1"/>
          </p:cNvSpPr>
          <p:nvPr>
            <p:ph idx="1"/>
          </p:nvPr>
        </p:nvSpPr>
        <p:spPr/>
        <p:txBody>
          <a:bodyPr>
            <a:normAutofit/>
          </a:bodyPr>
          <a:lstStyle/>
          <a:p>
            <a:pPr marL="342900" marR="0" lvl="0" indent="-342900">
              <a:lnSpc>
                <a:spcPct val="150000"/>
              </a:lnSpc>
              <a:spcBef>
                <a:spcPts val="600"/>
              </a:spcBef>
              <a:spcAft>
                <a:spcPts val="0"/>
              </a:spcAft>
              <a:buFont typeface="+mj-lt"/>
              <a:buAutoNum type="arabicPeriod"/>
            </a:pPr>
            <a:r>
              <a:rPr lang="en-US" sz="3200" dirty="0">
                <a:latin typeface="Calibri Light" panose="020F0302020204030204" pitchFamily="34" charset="0"/>
              </a:rPr>
              <a:t>Review existing community resources </a:t>
            </a:r>
          </a:p>
          <a:p>
            <a:pPr marL="342900" marR="0" lvl="0" indent="-342900">
              <a:lnSpc>
                <a:spcPct val="150000"/>
              </a:lnSpc>
              <a:spcBef>
                <a:spcPts val="600"/>
              </a:spcBef>
              <a:spcAft>
                <a:spcPts val="0"/>
              </a:spcAft>
              <a:buFont typeface="+mj-lt"/>
              <a:buAutoNum type="arabicPeriod"/>
            </a:pPr>
            <a:r>
              <a:rPr lang="en-US" sz="3200" dirty="0">
                <a:latin typeface="Calibri Light" panose="020F0302020204030204" pitchFamily="34" charset="0"/>
              </a:rPr>
              <a:t>Identify and select strategies to impact contributing factors</a:t>
            </a:r>
          </a:p>
          <a:p>
            <a:pPr marL="342900" marR="0" lvl="0" indent="-342900">
              <a:lnSpc>
                <a:spcPct val="150000"/>
              </a:lnSpc>
              <a:spcBef>
                <a:spcPts val="600"/>
              </a:spcBef>
              <a:spcAft>
                <a:spcPts val="0"/>
              </a:spcAft>
              <a:buFont typeface="+mj-lt"/>
              <a:buAutoNum type="arabicPeriod"/>
            </a:pPr>
            <a:r>
              <a:rPr lang="en-US" sz="3200" dirty="0">
                <a:effectLst/>
                <a:latin typeface="Calibri Light" panose="020F0302020204030204" pitchFamily="34" charset="0"/>
                <a:ea typeface="Calibri" panose="020F0502020204030204" pitchFamily="34" charset="0"/>
              </a:rPr>
              <a:t>Outline next steps</a:t>
            </a:r>
            <a:endParaRPr kumimoji="0" lang="en-US" altLang="en-US" sz="4000" b="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22188832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66CFA-F098-209D-255C-41A761037E1D}"/>
              </a:ext>
            </a:extLst>
          </p:cNvPr>
          <p:cNvSpPr>
            <a:spLocks noGrp="1"/>
          </p:cNvSpPr>
          <p:nvPr>
            <p:ph type="title"/>
          </p:nvPr>
        </p:nvSpPr>
        <p:spPr/>
        <p:txBody>
          <a:bodyPr/>
          <a:lstStyle/>
          <a:p>
            <a:r>
              <a:rPr lang="en-US" sz="5400" dirty="0">
                <a:solidFill>
                  <a:srgbClr val="9F2936"/>
                </a:solidFill>
                <a:latin typeface="Century Gothic" panose="020B0502020202020204" pitchFamily="34" charset="0"/>
                <a:cs typeface="Times New Roman" panose="02020603050405020304" pitchFamily="18" charset="0"/>
              </a:rPr>
              <a:t>Review Progress on Coalitions Lite </a:t>
            </a:r>
          </a:p>
        </p:txBody>
      </p:sp>
      <p:sp>
        <p:nvSpPr>
          <p:cNvPr id="3" name="Text Placeholder 2">
            <a:extLst>
              <a:ext uri="{FF2B5EF4-FFF2-40B4-BE49-F238E27FC236}">
                <a16:creationId xmlns:a16="http://schemas.microsoft.com/office/drawing/2014/main" id="{DF5399A0-524F-D8D2-A865-C3025AF4E2CD}"/>
              </a:ext>
            </a:extLst>
          </p:cNvPr>
          <p:cNvSpPr>
            <a:spLocks noGrp="1"/>
          </p:cNvSpPr>
          <p:nvPr>
            <p:ph type="body" idx="1"/>
          </p:nvPr>
        </p:nvSpPr>
        <p:spPr/>
        <p:txBody>
          <a:bodyPr>
            <a:normAutofit/>
          </a:bodyPr>
          <a:lstStyle/>
          <a:p>
            <a:r>
              <a:rPr lang="en-US" dirty="0"/>
              <a:t>5 minutes</a:t>
            </a:r>
          </a:p>
        </p:txBody>
      </p:sp>
    </p:spTree>
    <p:extLst>
      <p:ext uri="{BB962C8B-B14F-4D97-AF65-F5344CB8AC3E}">
        <p14:creationId xmlns:p14="http://schemas.microsoft.com/office/powerpoint/2010/main" val="16800013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837D64-5246-8E33-F9AD-B5450912D2A8}"/>
              </a:ext>
            </a:extLst>
          </p:cNvPr>
          <p:cNvSpPr>
            <a:spLocks noGrp="1"/>
          </p:cNvSpPr>
          <p:nvPr>
            <p:ph type="title"/>
          </p:nvPr>
        </p:nvSpPr>
        <p:spPr/>
        <p:txBody>
          <a:bodyPr>
            <a:normAutofit/>
          </a:bodyPr>
          <a:lstStyle/>
          <a:p>
            <a:r>
              <a:rPr lang="en-US" sz="4000" dirty="0">
                <a:solidFill>
                  <a:srgbClr val="9F2936"/>
                </a:solidFill>
                <a:latin typeface="Century Gothic" panose="020B0502020202020204" pitchFamily="34" charset="0"/>
                <a:cs typeface="Times New Roman" panose="02020603050405020304" pitchFamily="18" charset="0"/>
              </a:rPr>
              <a:t>Coalitions Lite Strategic Planning Process</a:t>
            </a:r>
          </a:p>
        </p:txBody>
      </p:sp>
      <p:pic>
        <p:nvPicPr>
          <p:cNvPr id="6" name="Content Placeholder 5" descr="A blue rectangle with white text&#10;&#10;Description automatically generated">
            <a:extLst>
              <a:ext uri="{FF2B5EF4-FFF2-40B4-BE49-F238E27FC236}">
                <a16:creationId xmlns:a16="http://schemas.microsoft.com/office/drawing/2014/main" id="{8CC9F1A7-FE4F-FBA8-9DD5-1A06A66193B8}"/>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2083633"/>
            <a:ext cx="12192000" cy="3207894"/>
          </a:xfrm>
        </p:spPr>
      </p:pic>
    </p:spTree>
    <p:extLst>
      <p:ext uri="{BB962C8B-B14F-4D97-AF65-F5344CB8AC3E}">
        <p14:creationId xmlns:p14="http://schemas.microsoft.com/office/powerpoint/2010/main" val="37974067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328A9A-F1E3-C8D4-7824-CBA40CD7E633}"/>
              </a:ext>
            </a:extLst>
          </p:cNvPr>
          <p:cNvSpPr>
            <a:spLocks noGrp="1"/>
          </p:cNvSpPr>
          <p:nvPr>
            <p:ph type="title"/>
          </p:nvPr>
        </p:nvSpPr>
        <p:spPr/>
        <p:txBody>
          <a:bodyPr/>
          <a:lstStyle/>
          <a:p>
            <a:r>
              <a:rPr lang="en-US" sz="4000" dirty="0">
                <a:solidFill>
                  <a:srgbClr val="9F2936"/>
                </a:solidFill>
                <a:latin typeface="Century Gothic" panose="020B0502020202020204" pitchFamily="34" charset="0"/>
                <a:cs typeface="Times New Roman" panose="02020603050405020304" pitchFamily="18" charset="0"/>
              </a:rPr>
              <a:t>Our Priorities</a:t>
            </a:r>
          </a:p>
        </p:txBody>
      </p:sp>
      <p:sp>
        <p:nvSpPr>
          <p:cNvPr id="3" name="Content Placeholder 2">
            <a:extLst>
              <a:ext uri="{FF2B5EF4-FFF2-40B4-BE49-F238E27FC236}">
                <a16:creationId xmlns:a16="http://schemas.microsoft.com/office/drawing/2014/main" id="{E63FC795-4E5F-9F61-65D2-7DE656681F31}"/>
              </a:ext>
            </a:extLst>
          </p:cNvPr>
          <p:cNvSpPr>
            <a:spLocks noGrp="1"/>
          </p:cNvSpPr>
          <p:nvPr>
            <p:ph idx="1"/>
          </p:nvPr>
        </p:nvSpPr>
        <p:spPr/>
        <p:txBody>
          <a:bodyPr/>
          <a:lstStyle/>
          <a:p>
            <a:pPr marL="0" indent="0">
              <a:buNone/>
            </a:pPr>
            <a:r>
              <a:rPr lang="en-US" dirty="0"/>
              <a:t>Our prioritized, specified issue:</a:t>
            </a:r>
          </a:p>
          <a:p>
            <a:pPr marL="0" indent="0">
              <a:buNone/>
            </a:pPr>
            <a:endParaRPr lang="en-US" dirty="0"/>
          </a:p>
          <a:p>
            <a:pPr marL="0" indent="0">
              <a:buNone/>
            </a:pPr>
            <a:r>
              <a:rPr lang="en-US" dirty="0"/>
              <a:t>Our prioritized population:</a:t>
            </a:r>
          </a:p>
          <a:p>
            <a:pPr marL="0" indent="0">
              <a:buNone/>
            </a:pPr>
            <a:endParaRPr lang="en-US" dirty="0"/>
          </a:p>
          <a:p>
            <a:pPr marL="0" indent="0">
              <a:buNone/>
            </a:pPr>
            <a:r>
              <a:rPr lang="en-US" dirty="0"/>
              <a:t>Our prioritized contributing factors:</a:t>
            </a:r>
          </a:p>
        </p:txBody>
      </p:sp>
    </p:spTree>
    <p:extLst>
      <p:ext uri="{BB962C8B-B14F-4D97-AF65-F5344CB8AC3E}">
        <p14:creationId xmlns:p14="http://schemas.microsoft.com/office/powerpoint/2010/main" val="6737214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308093-1FFD-F94B-0FA2-E27392289BC8}"/>
              </a:ext>
            </a:extLst>
          </p:cNvPr>
          <p:cNvSpPr>
            <a:spLocks noGrp="1"/>
          </p:cNvSpPr>
          <p:nvPr>
            <p:ph type="title"/>
          </p:nvPr>
        </p:nvSpPr>
        <p:spPr/>
        <p:txBody>
          <a:bodyPr>
            <a:normAutofit/>
          </a:bodyPr>
          <a:lstStyle/>
          <a:p>
            <a:r>
              <a:rPr lang="en-US" sz="4000" dirty="0">
                <a:solidFill>
                  <a:srgbClr val="9F2936"/>
                </a:solidFill>
                <a:latin typeface="Century Gothic" panose="020B0502020202020204" pitchFamily="34" charset="0"/>
                <a:cs typeface="Times New Roman" panose="02020603050405020304" pitchFamily="18" charset="0"/>
              </a:rPr>
              <a:t>Assignments from Step 3</a:t>
            </a:r>
          </a:p>
        </p:txBody>
      </p:sp>
      <p:sp>
        <p:nvSpPr>
          <p:cNvPr id="3" name="Content Placeholder 2">
            <a:extLst>
              <a:ext uri="{FF2B5EF4-FFF2-40B4-BE49-F238E27FC236}">
                <a16:creationId xmlns:a16="http://schemas.microsoft.com/office/drawing/2014/main" id="{77454D20-1828-9467-C80F-F117EFDBC336}"/>
              </a:ext>
            </a:extLst>
          </p:cNvPr>
          <p:cNvSpPr>
            <a:spLocks noGrp="1"/>
          </p:cNvSpPr>
          <p:nvPr>
            <p:ph idx="1"/>
          </p:nvPr>
        </p:nvSpPr>
        <p:spPr/>
        <p:txBody>
          <a:bodyPr/>
          <a:lstStyle/>
          <a:p>
            <a:r>
              <a:rPr lang="en-US" dirty="0">
                <a:latin typeface="+mj-lt"/>
              </a:rPr>
              <a:t>[FILL IN ASSIGNMENTS FROM MEETING #3]</a:t>
            </a:r>
          </a:p>
        </p:txBody>
      </p:sp>
    </p:spTree>
    <p:extLst>
      <p:ext uri="{BB962C8B-B14F-4D97-AF65-F5344CB8AC3E}">
        <p14:creationId xmlns:p14="http://schemas.microsoft.com/office/powerpoint/2010/main" val="25660139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855C0B-18A5-7D8D-8282-9D6D44D2C169}"/>
              </a:ext>
            </a:extLst>
          </p:cNvPr>
          <p:cNvSpPr>
            <a:spLocks noGrp="1"/>
          </p:cNvSpPr>
          <p:nvPr>
            <p:ph type="title"/>
          </p:nvPr>
        </p:nvSpPr>
        <p:spPr/>
        <p:txBody>
          <a:bodyPr/>
          <a:lstStyle/>
          <a:p>
            <a:r>
              <a:rPr lang="en-US" sz="5400" dirty="0">
                <a:solidFill>
                  <a:srgbClr val="9F2936"/>
                </a:solidFill>
                <a:latin typeface="Century Gothic" panose="020B0502020202020204" pitchFamily="34" charset="0"/>
                <a:cs typeface="Times New Roman" panose="02020603050405020304" pitchFamily="18" charset="0"/>
              </a:rPr>
              <a:t>Identify Existing Community Resources </a:t>
            </a:r>
          </a:p>
        </p:txBody>
      </p:sp>
      <p:sp>
        <p:nvSpPr>
          <p:cNvPr id="3" name="Text Placeholder 2">
            <a:extLst>
              <a:ext uri="{FF2B5EF4-FFF2-40B4-BE49-F238E27FC236}">
                <a16:creationId xmlns:a16="http://schemas.microsoft.com/office/drawing/2014/main" id="{5F88C010-9D25-4410-0F5B-4305490FF924}"/>
              </a:ext>
            </a:extLst>
          </p:cNvPr>
          <p:cNvSpPr>
            <a:spLocks noGrp="1"/>
          </p:cNvSpPr>
          <p:nvPr>
            <p:ph type="body" idx="1"/>
          </p:nvPr>
        </p:nvSpPr>
        <p:spPr/>
        <p:txBody>
          <a:bodyPr/>
          <a:lstStyle/>
          <a:p>
            <a:r>
              <a:rPr lang="en-US" dirty="0"/>
              <a:t>20 minutes</a:t>
            </a:r>
          </a:p>
        </p:txBody>
      </p:sp>
    </p:spTree>
    <p:extLst>
      <p:ext uri="{BB962C8B-B14F-4D97-AF65-F5344CB8AC3E}">
        <p14:creationId xmlns:p14="http://schemas.microsoft.com/office/powerpoint/2010/main" val="36147981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800</TotalTime>
  <Words>2839</Words>
  <Application>Microsoft Office PowerPoint</Application>
  <PresentationFormat>Widescreen</PresentationFormat>
  <Paragraphs>330</Paragraphs>
  <Slides>29</Slides>
  <Notes>26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29</vt:i4>
      </vt:variant>
    </vt:vector>
  </HeadingPairs>
  <TitlesOfParts>
    <vt:vector size="37" baseType="lpstr">
      <vt:lpstr>Arial</vt:lpstr>
      <vt:lpstr>Calibri</vt:lpstr>
      <vt:lpstr>Calibri Light</vt:lpstr>
      <vt:lpstr>Century Gothic</vt:lpstr>
      <vt:lpstr>Dreaming Outloud Script Pro</vt:lpstr>
      <vt:lpstr>Noto Sans Symbols</vt:lpstr>
      <vt:lpstr>Symbol</vt:lpstr>
      <vt:lpstr>Office Theme</vt:lpstr>
      <vt:lpstr>Coalitions Lite Meeting 4</vt:lpstr>
      <vt:lpstr>Welcome, Introductions, &amp; Overview</vt:lpstr>
      <vt:lpstr>Meeting Logistics and Overview </vt:lpstr>
      <vt:lpstr>Meeting Objectives</vt:lpstr>
      <vt:lpstr>Review Progress on Coalitions Lite </vt:lpstr>
      <vt:lpstr>Coalitions Lite Strategic Planning Process</vt:lpstr>
      <vt:lpstr>Our Priorities</vt:lpstr>
      <vt:lpstr>Assignments from Step 3</vt:lpstr>
      <vt:lpstr>Identify Existing Community Resources </vt:lpstr>
      <vt:lpstr>What is a “Resource”? It’s a Strategy!</vt:lpstr>
      <vt:lpstr>Brainstorm Existing Community Resources</vt:lpstr>
      <vt:lpstr>Overview: Selecting Strategies</vt:lpstr>
      <vt:lpstr>Selecting Strategies to Create Change Information Sheet</vt:lpstr>
      <vt:lpstr>Selecting Strategies to Create Change</vt:lpstr>
      <vt:lpstr>Coalition Constraints &amp; Assets</vt:lpstr>
      <vt:lpstr>Research Strategies for the Strategic Plan</vt:lpstr>
      <vt:lpstr>Brainstorm: Strategies + Outcomes</vt:lpstr>
      <vt:lpstr>Conduct the Research (30 mins)</vt:lpstr>
      <vt:lpstr>Researching Strategies</vt:lpstr>
      <vt:lpstr>Select Your Strategies</vt:lpstr>
      <vt:lpstr>Report Out – What Did You Find?</vt:lpstr>
      <vt:lpstr>Narrowing it Down</vt:lpstr>
      <vt:lpstr>Dot Vote! Which strategies should we select?</vt:lpstr>
      <vt:lpstr>Check-In: Thumb Vote!  Can you get behind these strategies? </vt:lpstr>
      <vt:lpstr>Wrap-Up and Next Steps</vt:lpstr>
      <vt:lpstr>Assignments</vt:lpstr>
      <vt:lpstr>Meeting #5 Preview</vt:lpstr>
      <vt:lpstr>Check-Out Discussion:  How did this meeting go? </vt:lpstr>
      <vt:lpstr>PowerPoint Presentation</vt:lpstr>
    </vt:vector>
  </TitlesOfParts>
  <Company>Salt Lake County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Caroline Moreno</dc:creator>
  <cp:lastModifiedBy>Caroline Moreno</cp:lastModifiedBy>
  <cp:revision>3</cp:revision>
  <dcterms:created xsi:type="dcterms:W3CDTF">2023-11-02T18:39:34Z</dcterms:created>
  <dcterms:modified xsi:type="dcterms:W3CDTF">2024-01-22T22:02:33Z</dcterms:modified>
</cp:coreProperties>
</file>