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1" r:id="rId3"/>
    <p:sldId id="257" r:id="rId4"/>
    <p:sldId id="258" r:id="rId5"/>
    <p:sldId id="282" r:id="rId6"/>
    <p:sldId id="259" r:id="rId7"/>
    <p:sldId id="261" r:id="rId8"/>
    <p:sldId id="260" r:id="rId9"/>
    <p:sldId id="310" r:id="rId10"/>
    <p:sldId id="262" r:id="rId11"/>
    <p:sldId id="276" r:id="rId12"/>
    <p:sldId id="263" r:id="rId13"/>
    <p:sldId id="311" r:id="rId14"/>
    <p:sldId id="264" r:id="rId15"/>
    <p:sldId id="267" r:id="rId16"/>
    <p:sldId id="313" r:id="rId17"/>
    <p:sldId id="265" r:id="rId18"/>
    <p:sldId id="312" r:id="rId19"/>
    <p:sldId id="266" r:id="rId20"/>
    <p:sldId id="277" r:id="rId21"/>
    <p:sldId id="268" r:id="rId22"/>
    <p:sldId id="278" r:id="rId23"/>
    <p:sldId id="275" r:id="rId24"/>
    <p:sldId id="269" r:id="rId25"/>
    <p:sldId id="270" r:id="rId26"/>
    <p:sldId id="271" r:id="rId27"/>
    <p:sldId id="279" r:id="rId28"/>
    <p:sldId id="272" r:id="rId29"/>
    <p:sldId id="280" r:id="rId30"/>
    <p:sldId id="303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34422A-F92A-FD3E-BAEF-7C70C6D413FB}" name="Emily Hamilton" initials="EH" userId="S::ehamilton@slco.org::c646606f-0f5c-4783-93b7-8edbaae3a5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857C3-7AD7-4DAD-9FA9-64F268ABBB8C}" v="11" dt="2024-01-23T16:51:14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38" autoAdjust="0"/>
  </p:normalViewPr>
  <p:slideViewPr>
    <p:cSldViewPr snapToGrid="0">
      <p:cViewPr varScale="1">
        <p:scale>
          <a:sx n="83" d="100"/>
          <a:sy n="83" d="100"/>
        </p:scale>
        <p:origin x="15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Moreno" userId="4efd1df7-c1c8-4f96-9d3a-6210b12d3b33" providerId="ADAL" clId="{6CCB1479-106A-4E01-ABE9-71A17C2C00E7}"/>
    <pc:docChg chg="custSel modSld">
      <pc:chgData name="Caroline Moreno" userId="4efd1df7-c1c8-4f96-9d3a-6210b12d3b33" providerId="ADAL" clId="{6CCB1479-106A-4E01-ABE9-71A17C2C00E7}" dt="2023-12-08T19:53:21.032" v="310" actId="20577"/>
      <pc:docMkLst>
        <pc:docMk/>
      </pc:docMkLst>
      <pc:sldChg chg="modSp mod">
        <pc:chgData name="Caroline Moreno" userId="4efd1df7-c1c8-4f96-9d3a-6210b12d3b33" providerId="ADAL" clId="{6CCB1479-106A-4E01-ABE9-71A17C2C00E7}" dt="2023-11-29T18:15:49.603" v="1" actId="20577"/>
        <pc:sldMkLst>
          <pc:docMk/>
          <pc:sldMk cId="2247260329" sldId="257"/>
        </pc:sldMkLst>
        <pc:spChg chg="mod">
          <ac:chgData name="Caroline Moreno" userId="4efd1df7-c1c8-4f96-9d3a-6210b12d3b33" providerId="ADAL" clId="{6CCB1479-106A-4E01-ABE9-71A17C2C00E7}" dt="2023-11-29T18:15:49.603" v="1" actId="20577"/>
          <ac:spMkLst>
            <pc:docMk/>
            <pc:sldMk cId="2247260329" sldId="257"/>
            <ac:spMk id="4" creationId="{F966A6E6-2DF6-9201-6FC3-2C2E4F42BF81}"/>
          </ac:spMkLst>
        </pc:spChg>
      </pc:sldChg>
      <pc:sldChg chg="modSp mod">
        <pc:chgData name="Caroline Moreno" userId="4efd1df7-c1c8-4f96-9d3a-6210b12d3b33" providerId="ADAL" clId="{6CCB1479-106A-4E01-ABE9-71A17C2C00E7}" dt="2023-11-29T18:16:10.030" v="4" actId="20577"/>
        <pc:sldMkLst>
          <pc:docMk/>
          <pc:sldMk cId="2218883281" sldId="258"/>
        </pc:sldMkLst>
        <pc:spChg chg="mod">
          <ac:chgData name="Caroline Moreno" userId="4efd1df7-c1c8-4f96-9d3a-6210b12d3b33" providerId="ADAL" clId="{6CCB1479-106A-4E01-ABE9-71A17C2C00E7}" dt="2023-11-29T18:16:10.030" v="4" actId="20577"/>
          <ac:spMkLst>
            <pc:docMk/>
            <pc:sldMk cId="2218883281" sldId="258"/>
            <ac:spMk id="3" creationId="{57D4C36F-D278-E9B3-E209-7A462F27D030}"/>
          </ac:spMkLst>
        </pc:spChg>
      </pc:sldChg>
      <pc:sldChg chg="modAnim modNotesTx">
        <pc:chgData name="Caroline Moreno" userId="4efd1df7-c1c8-4f96-9d3a-6210b12d3b33" providerId="ADAL" clId="{6CCB1479-106A-4E01-ABE9-71A17C2C00E7}" dt="2023-12-08T19:41:22.429" v="125" actId="20577"/>
        <pc:sldMkLst>
          <pc:docMk/>
          <pc:sldMk cId="3661968930" sldId="260"/>
        </pc:sldMkLst>
      </pc:sldChg>
      <pc:sldChg chg="modSp">
        <pc:chgData name="Caroline Moreno" userId="4efd1df7-c1c8-4f96-9d3a-6210b12d3b33" providerId="ADAL" clId="{6CCB1479-106A-4E01-ABE9-71A17C2C00E7}" dt="2023-12-08T19:52:22.210" v="292" actId="12"/>
        <pc:sldMkLst>
          <pc:docMk/>
          <pc:sldMk cId="1715923478" sldId="261"/>
        </pc:sldMkLst>
        <pc:spChg chg="mod">
          <ac:chgData name="Caroline Moreno" userId="4efd1df7-c1c8-4f96-9d3a-6210b12d3b33" providerId="ADAL" clId="{6CCB1479-106A-4E01-ABE9-71A17C2C00E7}" dt="2023-12-08T19:52:22.210" v="292" actId="12"/>
          <ac:spMkLst>
            <pc:docMk/>
            <pc:sldMk cId="1715923478" sldId="261"/>
            <ac:spMk id="3" creationId="{DD24AB29-D0CB-A7BA-BFCB-A4B604107832}"/>
          </ac:spMkLst>
        </pc:spChg>
      </pc:sldChg>
      <pc:sldChg chg="modSp mod">
        <pc:chgData name="Caroline Moreno" userId="4efd1df7-c1c8-4f96-9d3a-6210b12d3b33" providerId="ADAL" clId="{6CCB1479-106A-4E01-ABE9-71A17C2C00E7}" dt="2023-12-08T19:52:14.363" v="290" actId="12"/>
        <pc:sldMkLst>
          <pc:docMk/>
          <pc:sldMk cId="4163342474" sldId="262"/>
        </pc:sldMkLst>
        <pc:spChg chg="mod">
          <ac:chgData name="Caroline Moreno" userId="4efd1df7-c1c8-4f96-9d3a-6210b12d3b33" providerId="ADAL" clId="{6CCB1479-106A-4E01-ABE9-71A17C2C00E7}" dt="2023-12-08T19:52:14.363" v="290" actId="12"/>
          <ac:spMkLst>
            <pc:docMk/>
            <pc:sldMk cId="4163342474" sldId="262"/>
            <ac:spMk id="3" creationId="{B8C51E87-36AC-1508-34B7-84E69CD70CD7}"/>
          </ac:spMkLst>
        </pc:spChg>
      </pc:sldChg>
      <pc:sldChg chg="modSp mod modNotesTx">
        <pc:chgData name="Caroline Moreno" userId="4efd1df7-c1c8-4f96-9d3a-6210b12d3b33" providerId="ADAL" clId="{6CCB1479-106A-4E01-ABE9-71A17C2C00E7}" dt="2023-12-08T19:52:09.192" v="288" actId="12"/>
        <pc:sldMkLst>
          <pc:docMk/>
          <pc:sldMk cId="727993514" sldId="263"/>
        </pc:sldMkLst>
        <pc:spChg chg="mod">
          <ac:chgData name="Caroline Moreno" userId="4efd1df7-c1c8-4f96-9d3a-6210b12d3b33" providerId="ADAL" clId="{6CCB1479-106A-4E01-ABE9-71A17C2C00E7}" dt="2023-12-08T19:52:09.192" v="288" actId="12"/>
          <ac:spMkLst>
            <pc:docMk/>
            <pc:sldMk cId="727993514" sldId="263"/>
            <ac:spMk id="3" creationId="{E76269E2-16EB-125A-3026-D1F827E6A3E8}"/>
          </ac:spMkLst>
        </pc:spChg>
      </pc:sldChg>
      <pc:sldChg chg="modNotesTx">
        <pc:chgData name="Caroline Moreno" userId="4efd1df7-c1c8-4f96-9d3a-6210b12d3b33" providerId="ADAL" clId="{6CCB1479-106A-4E01-ABE9-71A17C2C00E7}" dt="2023-12-08T19:45:21.918" v="156" actId="20577"/>
        <pc:sldMkLst>
          <pc:docMk/>
          <pc:sldMk cId="3858013722" sldId="264"/>
        </pc:sldMkLst>
      </pc:sldChg>
      <pc:sldChg chg="modSp mod modNotesTx">
        <pc:chgData name="Caroline Moreno" userId="4efd1df7-c1c8-4f96-9d3a-6210b12d3b33" providerId="ADAL" clId="{6CCB1479-106A-4E01-ABE9-71A17C2C00E7}" dt="2023-12-08T19:52:04.546" v="286" actId="12"/>
        <pc:sldMkLst>
          <pc:docMk/>
          <pc:sldMk cId="3209369083" sldId="265"/>
        </pc:sldMkLst>
        <pc:spChg chg="mod">
          <ac:chgData name="Caroline Moreno" userId="4efd1df7-c1c8-4f96-9d3a-6210b12d3b33" providerId="ADAL" clId="{6CCB1479-106A-4E01-ABE9-71A17C2C00E7}" dt="2023-12-08T19:52:04.546" v="286" actId="12"/>
          <ac:spMkLst>
            <pc:docMk/>
            <pc:sldMk cId="3209369083" sldId="265"/>
            <ac:spMk id="3" creationId="{B31192CF-712B-C5DF-819B-59BC0DB61BAC}"/>
          </ac:spMkLst>
        </pc:spChg>
      </pc:sldChg>
      <pc:sldChg chg="modSp mod modNotesTx">
        <pc:chgData name="Caroline Moreno" userId="4efd1df7-c1c8-4f96-9d3a-6210b12d3b33" providerId="ADAL" clId="{6CCB1479-106A-4E01-ABE9-71A17C2C00E7}" dt="2023-12-08T19:52:00.116" v="284" actId="12"/>
        <pc:sldMkLst>
          <pc:docMk/>
          <pc:sldMk cId="108662806" sldId="266"/>
        </pc:sldMkLst>
        <pc:spChg chg="mod">
          <ac:chgData name="Caroline Moreno" userId="4efd1df7-c1c8-4f96-9d3a-6210b12d3b33" providerId="ADAL" clId="{6CCB1479-106A-4E01-ABE9-71A17C2C00E7}" dt="2023-12-08T19:52:00.116" v="284" actId="12"/>
          <ac:spMkLst>
            <pc:docMk/>
            <pc:sldMk cId="108662806" sldId="266"/>
            <ac:spMk id="3" creationId="{150BF51E-D1B6-AB7E-51C9-F87D0C13BBAB}"/>
          </ac:spMkLst>
        </pc:spChg>
      </pc:sldChg>
      <pc:sldChg chg="modSp mod modNotesTx">
        <pc:chgData name="Caroline Moreno" userId="4efd1df7-c1c8-4f96-9d3a-6210b12d3b33" providerId="ADAL" clId="{6CCB1479-106A-4E01-ABE9-71A17C2C00E7}" dt="2023-12-08T19:51:55.958" v="282" actId="12"/>
        <pc:sldMkLst>
          <pc:docMk/>
          <pc:sldMk cId="2258481531" sldId="267"/>
        </pc:sldMkLst>
        <pc:spChg chg="mod">
          <ac:chgData name="Caroline Moreno" userId="4efd1df7-c1c8-4f96-9d3a-6210b12d3b33" providerId="ADAL" clId="{6CCB1479-106A-4E01-ABE9-71A17C2C00E7}" dt="2023-12-08T19:51:55.958" v="282" actId="12"/>
          <ac:spMkLst>
            <pc:docMk/>
            <pc:sldMk cId="2258481531" sldId="267"/>
            <ac:spMk id="3" creationId="{A5E8D479-FB8F-EBE1-C563-B45CAFA28D21}"/>
          </ac:spMkLst>
        </pc:spChg>
      </pc:sldChg>
      <pc:sldChg chg="modSp mod">
        <pc:chgData name="Caroline Moreno" userId="4efd1df7-c1c8-4f96-9d3a-6210b12d3b33" providerId="ADAL" clId="{6CCB1479-106A-4E01-ABE9-71A17C2C00E7}" dt="2023-12-08T19:51:50.300" v="280" actId="12"/>
        <pc:sldMkLst>
          <pc:docMk/>
          <pc:sldMk cId="3799934250" sldId="268"/>
        </pc:sldMkLst>
        <pc:spChg chg="mod">
          <ac:chgData name="Caroline Moreno" userId="4efd1df7-c1c8-4f96-9d3a-6210b12d3b33" providerId="ADAL" clId="{6CCB1479-106A-4E01-ABE9-71A17C2C00E7}" dt="2023-12-08T19:51:50.300" v="280" actId="12"/>
          <ac:spMkLst>
            <pc:docMk/>
            <pc:sldMk cId="3799934250" sldId="268"/>
            <ac:spMk id="3" creationId="{78370B32-465D-B720-7880-C2671D182ED3}"/>
          </ac:spMkLst>
        </pc:spChg>
      </pc:sldChg>
      <pc:sldChg chg="modSp mod">
        <pc:chgData name="Caroline Moreno" userId="4efd1df7-c1c8-4f96-9d3a-6210b12d3b33" providerId="ADAL" clId="{6CCB1479-106A-4E01-ABE9-71A17C2C00E7}" dt="2023-12-08T19:51:05.775" v="267" actId="20577"/>
        <pc:sldMkLst>
          <pc:docMk/>
          <pc:sldMk cId="678780248" sldId="270"/>
        </pc:sldMkLst>
        <pc:spChg chg="mod">
          <ac:chgData name="Caroline Moreno" userId="4efd1df7-c1c8-4f96-9d3a-6210b12d3b33" providerId="ADAL" clId="{6CCB1479-106A-4E01-ABE9-71A17C2C00E7}" dt="2023-12-08T19:51:05.775" v="267" actId="20577"/>
          <ac:spMkLst>
            <pc:docMk/>
            <pc:sldMk cId="678780248" sldId="270"/>
            <ac:spMk id="3" creationId="{0C0D3DEA-6593-258B-BAB8-2387B5A50716}"/>
          </ac:spMkLst>
        </pc:spChg>
      </pc:sldChg>
      <pc:sldChg chg="modSp mod">
        <pc:chgData name="Caroline Moreno" userId="4efd1df7-c1c8-4f96-9d3a-6210b12d3b33" providerId="ADAL" clId="{6CCB1479-106A-4E01-ABE9-71A17C2C00E7}" dt="2023-12-08T19:50:48.134" v="261" actId="5793"/>
        <pc:sldMkLst>
          <pc:docMk/>
          <pc:sldMk cId="2424806410" sldId="271"/>
        </pc:sldMkLst>
        <pc:spChg chg="mod">
          <ac:chgData name="Caroline Moreno" userId="4efd1df7-c1c8-4f96-9d3a-6210b12d3b33" providerId="ADAL" clId="{6CCB1479-106A-4E01-ABE9-71A17C2C00E7}" dt="2023-12-08T19:50:48.134" v="261" actId="5793"/>
          <ac:spMkLst>
            <pc:docMk/>
            <pc:sldMk cId="2424806410" sldId="271"/>
            <ac:spMk id="3" creationId="{AD9F8661-AF97-1D1B-2579-3023095A70D4}"/>
          </ac:spMkLst>
        </pc:spChg>
      </pc:sldChg>
      <pc:sldChg chg="modSp mod modNotesTx">
        <pc:chgData name="Caroline Moreno" userId="4efd1df7-c1c8-4f96-9d3a-6210b12d3b33" providerId="ADAL" clId="{6CCB1479-106A-4E01-ABE9-71A17C2C00E7}" dt="2023-12-08T19:53:21.032" v="310" actId="20577"/>
        <pc:sldMkLst>
          <pc:docMk/>
          <pc:sldMk cId="4250229440" sldId="272"/>
        </pc:sldMkLst>
        <pc:spChg chg="mod">
          <ac:chgData name="Caroline Moreno" userId="4efd1df7-c1c8-4f96-9d3a-6210b12d3b33" providerId="ADAL" clId="{6CCB1479-106A-4E01-ABE9-71A17C2C00E7}" dt="2023-12-08T19:51:14.511" v="269" actId="12"/>
          <ac:spMkLst>
            <pc:docMk/>
            <pc:sldMk cId="4250229440" sldId="272"/>
            <ac:spMk id="3" creationId="{F2913C3F-CF3C-A6B2-88BD-AFD08F54A95F}"/>
          </ac:spMkLst>
        </pc:spChg>
      </pc:sldChg>
      <pc:sldChg chg="modSp mod">
        <pc:chgData name="Caroline Moreno" userId="4efd1df7-c1c8-4f96-9d3a-6210b12d3b33" providerId="ADAL" clId="{6CCB1479-106A-4E01-ABE9-71A17C2C00E7}" dt="2023-12-08T19:51:45.770" v="278" actId="12"/>
        <pc:sldMkLst>
          <pc:docMk/>
          <pc:sldMk cId="1491377334" sldId="278"/>
        </pc:sldMkLst>
        <pc:spChg chg="mod">
          <ac:chgData name="Caroline Moreno" userId="4efd1df7-c1c8-4f96-9d3a-6210b12d3b33" providerId="ADAL" clId="{6CCB1479-106A-4E01-ABE9-71A17C2C00E7}" dt="2023-12-08T19:51:45.770" v="278" actId="12"/>
          <ac:spMkLst>
            <pc:docMk/>
            <pc:sldMk cId="1491377334" sldId="278"/>
            <ac:spMk id="3" creationId="{FB5BB683-423C-446B-B1F2-71B3F77AA268}"/>
          </ac:spMkLst>
        </pc:spChg>
      </pc:sldChg>
      <pc:sldChg chg="modSp mod modNotesTx">
        <pc:chgData name="Caroline Moreno" userId="4efd1df7-c1c8-4f96-9d3a-6210b12d3b33" providerId="ADAL" clId="{6CCB1479-106A-4E01-ABE9-71A17C2C00E7}" dt="2023-12-08T19:51:26.795" v="276" actId="27636"/>
        <pc:sldMkLst>
          <pc:docMk/>
          <pc:sldMk cId="3789278692" sldId="280"/>
        </pc:sldMkLst>
        <pc:spChg chg="mod">
          <ac:chgData name="Caroline Moreno" userId="4efd1df7-c1c8-4f96-9d3a-6210b12d3b33" providerId="ADAL" clId="{6CCB1479-106A-4E01-ABE9-71A17C2C00E7}" dt="2023-12-08T19:51:26.795" v="276" actId="27636"/>
          <ac:spMkLst>
            <pc:docMk/>
            <pc:sldMk cId="3789278692" sldId="280"/>
            <ac:spMk id="3" creationId="{F2913C3F-CF3C-A6B2-88BD-AFD08F54A95F}"/>
          </ac:spMkLst>
        </pc:spChg>
      </pc:sldChg>
    </pc:docChg>
  </pc:docChgLst>
  <pc:docChgLst>
    <pc:chgData name="Caroline Moreno" userId="4efd1df7-c1c8-4f96-9d3a-6210b12d3b33" providerId="ADAL" clId="{61CB18B0-3610-4EF5-B7FD-358F57A8BB6C}"/>
    <pc:docChg chg="custSel modSld">
      <pc:chgData name="Caroline Moreno" userId="4efd1df7-c1c8-4f96-9d3a-6210b12d3b33" providerId="ADAL" clId="{61CB18B0-3610-4EF5-B7FD-358F57A8BB6C}" dt="2023-11-02T20:00:00.024" v="215" actId="20577"/>
      <pc:docMkLst>
        <pc:docMk/>
      </pc:docMkLst>
      <pc:sldChg chg="modSp mod">
        <pc:chgData name="Caroline Moreno" userId="4efd1df7-c1c8-4f96-9d3a-6210b12d3b33" providerId="ADAL" clId="{61CB18B0-3610-4EF5-B7FD-358F57A8BB6C}" dt="2023-11-02T19:53:47.593" v="89" actId="403"/>
        <pc:sldMkLst>
          <pc:docMk/>
          <pc:sldMk cId="2778556786" sldId="256"/>
        </pc:sldMkLst>
        <pc:spChg chg="mod">
          <ac:chgData name="Caroline Moreno" userId="4efd1df7-c1c8-4f96-9d3a-6210b12d3b33" providerId="ADAL" clId="{61CB18B0-3610-4EF5-B7FD-358F57A8BB6C}" dt="2023-11-02T19:53:43.769" v="85" actId="403"/>
          <ac:spMkLst>
            <pc:docMk/>
            <pc:sldMk cId="2778556786" sldId="256"/>
            <ac:spMk id="2" creationId="{9457132B-86B0-A797-5643-7CD81F878243}"/>
          </ac:spMkLst>
        </pc:spChg>
        <pc:spChg chg="mod">
          <ac:chgData name="Caroline Moreno" userId="4efd1df7-c1c8-4f96-9d3a-6210b12d3b33" providerId="ADAL" clId="{61CB18B0-3610-4EF5-B7FD-358F57A8BB6C}" dt="2023-11-02T19:53:47.593" v="89" actId="403"/>
          <ac:spMkLst>
            <pc:docMk/>
            <pc:sldMk cId="2778556786" sldId="256"/>
            <ac:spMk id="3" creationId="{57868AEC-6D91-9E0C-155E-012A41E8ACDA}"/>
          </ac:spMkLst>
        </pc:spChg>
      </pc:sldChg>
      <pc:sldChg chg="modSp mod">
        <pc:chgData name="Caroline Moreno" userId="4efd1df7-c1c8-4f96-9d3a-6210b12d3b33" providerId="ADAL" clId="{61CB18B0-3610-4EF5-B7FD-358F57A8BB6C}" dt="2023-11-02T19:50:11.562" v="7" actId="20577"/>
        <pc:sldMkLst>
          <pc:docMk/>
          <pc:sldMk cId="2247260329" sldId="257"/>
        </pc:sldMkLst>
        <pc:spChg chg="mod">
          <ac:chgData name="Caroline Moreno" userId="4efd1df7-c1c8-4f96-9d3a-6210b12d3b33" providerId="ADAL" clId="{61CB18B0-3610-4EF5-B7FD-358F57A8BB6C}" dt="2023-11-02T19:50:11.562" v="7" actId="20577"/>
          <ac:spMkLst>
            <pc:docMk/>
            <pc:sldMk cId="2247260329" sldId="257"/>
            <ac:spMk id="2" creationId="{E001DDEA-D036-C9CF-E7B9-027AB6979844}"/>
          </ac:spMkLst>
        </pc:spChg>
        <pc:spChg chg="mod">
          <ac:chgData name="Caroline Moreno" userId="4efd1df7-c1c8-4f96-9d3a-6210b12d3b33" providerId="ADAL" clId="{61CB18B0-3610-4EF5-B7FD-358F57A8BB6C}" dt="2023-11-02T19:50:01.107" v="3" actId="403"/>
          <ac:spMkLst>
            <pc:docMk/>
            <pc:sldMk cId="2247260329" sldId="257"/>
            <ac:spMk id="4" creationId="{F966A6E6-2DF6-9201-6FC3-2C2E4F42BF81}"/>
          </ac:spMkLst>
        </pc:spChg>
      </pc:sldChg>
      <pc:sldChg chg="modSp mod">
        <pc:chgData name="Caroline Moreno" userId="4efd1df7-c1c8-4f96-9d3a-6210b12d3b33" providerId="ADAL" clId="{61CB18B0-3610-4EF5-B7FD-358F57A8BB6C}" dt="2023-11-02T19:56:17.668" v="122" actId="108"/>
        <pc:sldMkLst>
          <pc:docMk/>
          <pc:sldMk cId="2218883281" sldId="258"/>
        </pc:sldMkLst>
        <pc:spChg chg="mod">
          <ac:chgData name="Caroline Moreno" userId="4efd1df7-c1c8-4f96-9d3a-6210b12d3b33" providerId="ADAL" clId="{61CB18B0-3610-4EF5-B7FD-358F57A8BB6C}" dt="2023-11-02T19:56:17.668" v="122" actId="108"/>
          <ac:spMkLst>
            <pc:docMk/>
            <pc:sldMk cId="2218883281" sldId="258"/>
            <ac:spMk id="3" creationId="{57D4C36F-D278-E9B3-E209-7A462F27D030}"/>
          </ac:spMkLst>
        </pc:spChg>
      </pc:sldChg>
      <pc:sldChg chg="modSp mod modNotesTx">
        <pc:chgData name="Caroline Moreno" userId="4efd1df7-c1c8-4f96-9d3a-6210b12d3b33" providerId="ADAL" clId="{61CB18B0-3610-4EF5-B7FD-358F57A8BB6C}" dt="2023-11-02T19:58:00.197" v="211" actId="20577"/>
        <pc:sldMkLst>
          <pc:docMk/>
          <pc:sldMk cId="3797406748" sldId="259"/>
        </pc:sldMkLst>
        <pc:spChg chg="mod">
          <ac:chgData name="Caroline Moreno" userId="4efd1df7-c1c8-4f96-9d3a-6210b12d3b33" providerId="ADAL" clId="{61CB18B0-3610-4EF5-B7FD-358F57A8BB6C}" dt="2023-11-02T19:50:20.059" v="8" actId="108"/>
          <ac:spMkLst>
            <pc:docMk/>
            <pc:sldMk cId="3797406748" sldId="259"/>
            <ac:spMk id="2" creationId="{90837D64-5246-8E33-F9AD-B5450912D2A8}"/>
          </ac:spMkLst>
        </pc:spChg>
      </pc:sldChg>
      <pc:sldChg chg="modSp">
        <pc:chgData name="Caroline Moreno" userId="4efd1df7-c1c8-4f96-9d3a-6210b12d3b33" providerId="ADAL" clId="{61CB18B0-3610-4EF5-B7FD-358F57A8BB6C}" dt="2023-11-02T20:00:00.024" v="215" actId="20577"/>
        <pc:sldMkLst>
          <pc:docMk/>
          <pc:sldMk cId="3661968930" sldId="260"/>
        </pc:sldMkLst>
        <pc:spChg chg="mod">
          <ac:chgData name="Caroline Moreno" userId="4efd1df7-c1c8-4f96-9d3a-6210b12d3b33" providerId="ADAL" clId="{61CB18B0-3610-4EF5-B7FD-358F57A8BB6C}" dt="2023-11-02T19:50:31.563" v="10" actId="108"/>
          <ac:spMkLst>
            <pc:docMk/>
            <pc:sldMk cId="3661968930" sldId="260"/>
            <ac:spMk id="2" creationId="{3ED30684-0BB1-D34D-CDFA-4BDB8292E8D8}"/>
          </ac:spMkLst>
        </pc:spChg>
        <pc:spChg chg="mod">
          <ac:chgData name="Caroline Moreno" userId="4efd1df7-c1c8-4f96-9d3a-6210b12d3b33" providerId="ADAL" clId="{61CB18B0-3610-4EF5-B7FD-358F57A8BB6C}" dt="2023-11-02T20:00:00.024" v="215" actId="20577"/>
          <ac:spMkLst>
            <pc:docMk/>
            <pc:sldMk cId="3661968930" sldId="260"/>
            <ac:spMk id="3" creationId="{220FDAD9-D7CB-E53A-4F40-377A6515B31D}"/>
          </ac:spMkLst>
        </pc:spChg>
      </pc:sldChg>
      <pc:sldChg chg="modSp">
        <pc:chgData name="Caroline Moreno" userId="4efd1df7-c1c8-4f96-9d3a-6210b12d3b33" providerId="ADAL" clId="{61CB18B0-3610-4EF5-B7FD-358F57A8BB6C}" dt="2023-11-02T19:50:27.677" v="9" actId="108"/>
        <pc:sldMkLst>
          <pc:docMk/>
          <pc:sldMk cId="1715923478" sldId="261"/>
        </pc:sldMkLst>
        <pc:spChg chg="mod">
          <ac:chgData name="Caroline Moreno" userId="4efd1df7-c1c8-4f96-9d3a-6210b12d3b33" providerId="ADAL" clId="{61CB18B0-3610-4EF5-B7FD-358F57A8BB6C}" dt="2023-11-02T19:50:27.677" v="9" actId="108"/>
          <ac:spMkLst>
            <pc:docMk/>
            <pc:sldMk cId="1715923478" sldId="261"/>
            <ac:spMk id="2" creationId="{A0C52A78-5974-082A-0AAB-ADCC63BCAF5D}"/>
          </ac:spMkLst>
        </pc:spChg>
      </pc:sldChg>
      <pc:sldChg chg="modSp mod">
        <pc:chgData name="Caroline Moreno" userId="4efd1df7-c1c8-4f96-9d3a-6210b12d3b33" providerId="ADAL" clId="{61CB18B0-3610-4EF5-B7FD-358F57A8BB6C}" dt="2023-11-02T19:50:34.813" v="11" actId="108"/>
        <pc:sldMkLst>
          <pc:docMk/>
          <pc:sldMk cId="4163342474" sldId="262"/>
        </pc:sldMkLst>
        <pc:spChg chg="mod">
          <ac:chgData name="Caroline Moreno" userId="4efd1df7-c1c8-4f96-9d3a-6210b12d3b33" providerId="ADAL" clId="{61CB18B0-3610-4EF5-B7FD-358F57A8BB6C}" dt="2023-11-02T19:50:34.813" v="11" actId="108"/>
          <ac:spMkLst>
            <pc:docMk/>
            <pc:sldMk cId="4163342474" sldId="262"/>
            <ac:spMk id="2" creationId="{7454ED17-A163-1AF5-47B5-CE9F941B7A40}"/>
          </ac:spMkLst>
        </pc:spChg>
      </pc:sldChg>
      <pc:sldChg chg="modSp mod">
        <pc:chgData name="Caroline Moreno" userId="4efd1df7-c1c8-4f96-9d3a-6210b12d3b33" providerId="ADAL" clId="{61CB18B0-3610-4EF5-B7FD-358F57A8BB6C}" dt="2023-11-02T19:50:37.108" v="12" actId="108"/>
        <pc:sldMkLst>
          <pc:docMk/>
          <pc:sldMk cId="727993514" sldId="263"/>
        </pc:sldMkLst>
        <pc:spChg chg="mod">
          <ac:chgData name="Caroline Moreno" userId="4efd1df7-c1c8-4f96-9d3a-6210b12d3b33" providerId="ADAL" clId="{61CB18B0-3610-4EF5-B7FD-358F57A8BB6C}" dt="2023-11-02T19:50:37.108" v="12" actId="108"/>
          <ac:spMkLst>
            <pc:docMk/>
            <pc:sldMk cId="727993514" sldId="263"/>
            <ac:spMk id="2" creationId="{C1E2E723-C20F-CC45-84D0-C9DF59A2B9DD}"/>
          </ac:spMkLst>
        </pc:spChg>
      </pc:sldChg>
      <pc:sldChg chg="modSp mod">
        <pc:chgData name="Caroline Moreno" userId="4efd1df7-c1c8-4f96-9d3a-6210b12d3b33" providerId="ADAL" clId="{61CB18B0-3610-4EF5-B7FD-358F57A8BB6C}" dt="2023-11-02T19:50:39.436" v="13" actId="108"/>
        <pc:sldMkLst>
          <pc:docMk/>
          <pc:sldMk cId="3858013722" sldId="264"/>
        </pc:sldMkLst>
        <pc:spChg chg="mod">
          <ac:chgData name="Caroline Moreno" userId="4efd1df7-c1c8-4f96-9d3a-6210b12d3b33" providerId="ADAL" clId="{61CB18B0-3610-4EF5-B7FD-358F57A8BB6C}" dt="2023-11-02T19:50:39.436" v="13" actId="108"/>
          <ac:spMkLst>
            <pc:docMk/>
            <pc:sldMk cId="3858013722" sldId="264"/>
            <ac:spMk id="2" creationId="{4DF797CF-6221-F485-314D-5B3FCC25880F}"/>
          </ac:spMkLst>
        </pc:spChg>
      </pc:sldChg>
      <pc:sldChg chg="modSp mod">
        <pc:chgData name="Caroline Moreno" userId="4efd1df7-c1c8-4f96-9d3a-6210b12d3b33" providerId="ADAL" clId="{61CB18B0-3610-4EF5-B7FD-358F57A8BB6C}" dt="2023-11-02T19:50:41.566" v="15" actId="108"/>
        <pc:sldMkLst>
          <pc:docMk/>
          <pc:sldMk cId="3209369083" sldId="265"/>
        </pc:sldMkLst>
        <pc:spChg chg="mod">
          <ac:chgData name="Caroline Moreno" userId="4efd1df7-c1c8-4f96-9d3a-6210b12d3b33" providerId="ADAL" clId="{61CB18B0-3610-4EF5-B7FD-358F57A8BB6C}" dt="2023-11-02T19:50:41.566" v="15" actId="108"/>
          <ac:spMkLst>
            <pc:docMk/>
            <pc:sldMk cId="3209369083" sldId="265"/>
            <ac:spMk id="2" creationId="{ED19C899-F6FF-832E-8436-439F005336CE}"/>
          </ac:spMkLst>
        </pc:spChg>
      </pc:sldChg>
      <pc:sldChg chg="modSp mod">
        <pc:chgData name="Caroline Moreno" userId="4efd1df7-c1c8-4f96-9d3a-6210b12d3b33" providerId="ADAL" clId="{61CB18B0-3610-4EF5-B7FD-358F57A8BB6C}" dt="2023-11-02T19:50:44.563" v="16" actId="108"/>
        <pc:sldMkLst>
          <pc:docMk/>
          <pc:sldMk cId="108662806" sldId="266"/>
        </pc:sldMkLst>
        <pc:spChg chg="mod">
          <ac:chgData name="Caroline Moreno" userId="4efd1df7-c1c8-4f96-9d3a-6210b12d3b33" providerId="ADAL" clId="{61CB18B0-3610-4EF5-B7FD-358F57A8BB6C}" dt="2023-11-02T19:50:44.563" v="16" actId="108"/>
          <ac:spMkLst>
            <pc:docMk/>
            <pc:sldMk cId="108662806" sldId="266"/>
            <ac:spMk id="2" creationId="{7B064A67-93A4-3799-544A-E8A8C841DD80}"/>
          </ac:spMkLst>
        </pc:spChg>
      </pc:sldChg>
      <pc:sldChg chg="modSp mod">
        <pc:chgData name="Caroline Moreno" userId="4efd1df7-c1c8-4f96-9d3a-6210b12d3b33" providerId="ADAL" clId="{61CB18B0-3610-4EF5-B7FD-358F57A8BB6C}" dt="2023-11-02T19:50:47.068" v="17" actId="108"/>
        <pc:sldMkLst>
          <pc:docMk/>
          <pc:sldMk cId="2258481531" sldId="267"/>
        </pc:sldMkLst>
        <pc:spChg chg="mod">
          <ac:chgData name="Caroline Moreno" userId="4efd1df7-c1c8-4f96-9d3a-6210b12d3b33" providerId="ADAL" clId="{61CB18B0-3610-4EF5-B7FD-358F57A8BB6C}" dt="2023-11-02T19:50:47.068" v="17" actId="108"/>
          <ac:spMkLst>
            <pc:docMk/>
            <pc:sldMk cId="2258481531" sldId="267"/>
            <ac:spMk id="2" creationId="{18ECB11F-9DB9-354F-AA70-5E2E29C17825}"/>
          </ac:spMkLst>
        </pc:spChg>
      </pc:sldChg>
      <pc:sldChg chg="modSp mod">
        <pc:chgData name="Caroline Moreno" userId="4efd1df7-c1c8-4f96-9d3a-6210b12d3b33" providerId="ADAL" clId="{61CB18B0-3610-4EF5-B7FD-358F57A8BB6C}" dt="2023-11-02T19:50:49.636" v="18" actId="108"/>
        <pc:sldMkLst>
          <pc:docMk/>
          <pc:sldMk cId="3799934250" sldId="268"/>
        </pc:sldMkLst>
        <pc:spChg chg="mod">
          <ac:chgData name="Caroline Moreno" userId="4efd1df7-c1c8-4f96-9d3a-6210b12d3b33" providerId="ADAL" clId="{61CB18B0-3610-4EF5-B7FD-358F57A8BB6C}" dt="2023-11-02T19:50:49.636" v="18" actId="108"/>
          <ac:spMkLst>
            <pc:docMk/>
            <pc:sldMk cId="3799934250" sldId="268"/>
            <ac:spMk id="2" creationId="{5A4FA103-B86E-1D5E-1052-0E8F158A056C}"/>
          </ac:spMkLst>
        </pc:spChg>
      </pc:sldChg>
      <pc:sldChg chg="modSp mod">
        <pc:chgData name="Caroline Moreno" userId="4efd1df7-c1c8-4f96-9d3a-6210b12d3b33" providerId="ADAL" clId="{61CB18B0-3610-4EF5-B7FD-358F57A8BB6C}" dt="2023-11-02T19:50:52.948" v="19" actId="108"/>
        <pc:sldMkLst>
          <pc:docMk/>
          <pc:sldMk cId="2793370060" sldId="269"/>
        </pc:sldMkLst>
        <pc:spChg chg="mod">
          <ac:chgData name="Caroline Moreno" userId="4efd1df7-c1c8-4f96-9d3a-6210b12d3b33" providerId="ADAL" clId="{61CB18B0-3610-4EF5-B7FD-358F57A8BB6C}" dt="2023-11-02T19:50:52.948" v="19" actId="108"/>
          <ac:spMkLst>
            <pc:docMk/>
            <pc:sldMk cId="2793370060" sldId="269"/>
            <ac:spMk id="2" creationId="{99C1A3FA-2476-D587-6377-7F6920B2A5BE}"/>
          </ac:spMkLst>
        </pc:spChg>
      </pc:sldChg>
      <pc:sldChg chg="modSp mod">
        <pc:chgData name="Caroline Moreno" userId="4efd1df7-c1c8-4f96-9d3a-6210b12d3b33" providerId="ADAL" clId="{61CB18B0-3610-4EF5-B7FD-358F57A8BB6C}" dt="2023-11-02T19:50:55.581" v="20" actId="108"/>
        <pc:sldMkLst>
          <pc:docMk/>
          <pc:sldMk cId="678780248" sldId="270"/>
        </pc:sldMkLst>
        <pc:spChg chg="mod">
          <ac:chgData name="Caroline Moreno" userId="4efd1df7-c1c8-4f96-9d3a-6210b12d3b33" providerId="ADAL" clId="{61CB18B0-3610-4EF5-B7FD-358F57A8BB6C}" dt="2023-11-02T19:50:55.581" v="20" actId="108"/>
          <ac:spMkLst>
            <pc:docMk/>
            <pc:sldMk cId="678780248" sldId="270"/>
            <ac:spMk id="2" creationId="{C5847450-1D3C-BAF0-95D8-E14A4FE0883F}"/>
          </ac:spMkLst>
        </pc:spChg>
      </pc:sldChg>
      <pc:sldChg chg="modSp mod">
        <pc:chgData name="Caroline Moreno" userId="4efd1df7-c1c8-4f96-9d3a-6210b12d3b33" providerId="ADAL" clId="{61CB18B0-3610-4EF5-B7FD-358F57A8BB6C}" dt="2023-11-02T19:50:57.981" v="21" actId="108"/>
        <pc:sldMkLst>
          <pc:docMk/>
          <pc:sldMk cId="2424806410" sldId="271"/>
        </pc:sldMkLst>
        <pc:spChg chg="mod">
          <ac:chgData name="Caroline Moreno" userId="4efd1df7-c1c8-4f96-9d3a-6210b12d3b33" providerId="ADAL" clId="{61CB18B0-3610-4EF5-B7FD-358F57A8BB6C}" dt="2023-11-02T19:50:57.981" v="21" actId="108"/>
          <ac:spMkLst>
            <pc:docMk/>
            <pc:sldMk cId="2424806410" sldId="271"/>
            <ac:spMk id="2" creationId="{3F4F3BBD-BBA8-FDED-E4C7-3E117CC63BC7}"/>
          </ac:spMkLst>
        </pc:spChg>
      </pc:sldChg>
      <pc:sldChg chg="modSp mod">
        <pc:chgData name="Caroline Moreno" userId="4efd1df7-c1c8-4f96-9d3a-6210b12d3b33" providerId="ADAL" clId="{61CB18B0-3610-4EF5-B7FD-358F57A8BB6C}" dt="2023-11-02T19:51:00.372" v="22" actId="108"/>
        <pc:sldMkLst>
          <pc:docMk/>
          <pc:sldMk cId="4250229440" sldId="272"/>
        </pc:sldMkLst>
        <pc:spChg chg="mod">
          <ac:chgData name="Caroline Moreno" userId="4efd1df7-c1c8-4f96-9d3a-6210b12d3b33" providerId="ADAL" clId="{61CB18B0-3610-4EF5-B7FD-358F57A8BB6C}" dt="2023-11-02T19:51:00.372" v="22" actId="108"/>
          <ac:spMkLst>
            <pc:docMk/>
            <pc:sldMk cId="4250229440" sldId="272"/>
            <ac:spMk id="2" creationId="{1641B122-437F-F563-0D6E-88D6371B2DCA}"/>
          </ac:spMkLst>
        </pc:spChg>
      </pc:sldChg>
      <pc:sldChg chg="addSp delSp modSp mod setBg">
        <pc:chgData name="Caroline Moreno" userId="4efd1df7-c1c8-4f96-9d3a-6210b12d3b33" providerId="ADAL" clId="{61CB18B0-3610-4EF5-B7FD-358F57A8BB6C}" dt="2023-11-02T19:52:58.290" v="49" actId="121"/>
        <pc:sldMkLst>
          <pc:docMk/>
          <pc:sldMk cId="2276888417" sldId="274"/>
        </pc:sldMkLst>
        <pc:spChg chg="mod">
          <ac:chgData name="Caroline Moreno" userId="4efd1df7-c1c8-4f96-9d3a-6210b12d3b33" providerId="ADAL" clId="{61CB18B0-3610-4EF5-B7FD-358F57A8BB6C}" dt="2023-11-02T19:52:58.290" v="49" actId="121"/>
          <ac:spMkLst>
            <pc:docMk/>
            <pc:sldMk cId="2276888417" sldId="274"/>
            <ac:spMk id="2" creationId="{387D4AD9-F19F-18DD-983C-D09C794FEAA8}"/>
          </ac:spMkLst>
        </pc:spChg>
        <pc:spChg chg="del mod">
          <ac:chgData name="Caroline Moreno" userId="4efd1df7-c1c8-4f96-9d3a-6210b12d3b33" providerId="ADAL" clId="{61CB18B0-3610-4EF5-B7FD-358F57A8BB6C}" dt="2023-11-02T19:52:36.753" v="42" actId="478"/>
          <ac:spMkLst>
            <pc:docMk/>
            <pc:sldMk cId="2276888417" sldId="274"/>
            <ac:spMk id="3" creationId="{E1754562-10D1-EC74-A211-C33084F03059}"/>
          </ac:spMkLst>
        </pc:spChg>
        <pc:spChg chg="add">
          <ac:chgData name="Caroline Moreno" userId="4efd1df7-c1c8-4f96-9d3a-6210b12d3b33" providerId="ADAL" clId="{61CB18B0-3610-4EF5-B7FD-358F57A8BB6C}" dt="2023-11-02T19:52:22.185" v="33" actId="26606"/>
          <ac:spMkLst>
            <pc:docMk/>
            <pc:sldMk cId="2276888417" sldId="274"/>
            <ac:spMk id="10" creationId="{C1DD1A8A-57D5-4A81-AD04-532B043C5611}"/>
          </ac:spMkLst>
        </pc:spChg>
        <pc:spChg chg="add">
          <ac:chgData name="Caroline Moreno" userId="4efd1df7-c1c8-4f96-9d3a-6210b12d3b33" providerId="ADAL" clId="{61CB18B0-3610-4EF5-B7FD-358F57A8BB6C}" dt="2023-11-02T19:52:22.185" v="33" actId="26606"/>
          <ac:spMkLst>
            <pc:docMk/>
            <pc:sldMk cId="2276888417" sldId="274"/>
            <ac:spMk id="12" creationId="{007891EC-4501-44ED-A8C8-B11B6DB767AB}"/>
          </ac:spMkLst>
        </pc:spChg>
        <pc:picChg chg="add mod ord">
          <ac:chgData name="Caroline Moreno" userId="4efd1df7-c1c8-4f96-9d3a-6210b12d3b33" providerId="ADAL" clId="{61CB18B0-3610-4EF5-B7FD-358F57A8BB6C}" dt="2023-11-02T19:52:22.185" v="33" actId="26606"/>
          <ac:picMkLst>
            <pc:docMk/>
            <pc:sldMk cId="2276888417" sldId="274"/>
            <ac:picMk id="5" creationId="{151430BC-AE7D-1D0C-8BAC-B046ABCF3B3C}"/>
          </ac:picMkLst>
        </pc:picChg>
      </pc:sldChg>
    </pc:docChg>
  </pc:docChgLst>
  <pc:docChgLst>
    <pc:chgData name="Emily Hamilton" userId="S::ehamilton@slco.org::c646606f-0f5c-4783-93b7-8edbaae3a514" providerId="AD" clId="Web-{18B9152A-7127-F943-99DB-3BF89FB76865}"/>
    <pc:docChg chg="mod modSld">
      <pc:chgData name="Emily Hamilton" userId="S::ehamilton@slco.org::c646606f-0f5c-4783-93b7-8edbaae3a514" providerId="AD" clId="Web-{18B9152A-7127-F943-99DB-3BF89FB76865}" dt="2023-12-27T14:54:14.523" v="8" actId="20577"/>
      <pc:docMkLst>
        <pc:docMk/>
      </pc:docMkLst>
      <pc:sldChg chg="modSp addCm">
        <pc:chgData name="Emily Hamilton" userId="S::ehamilton@slco.org::c646606f-0f5c-4783-93b7-8edbaae3a514" providerId="AD" clId="Web-{18B9152A-7127-F943-99DB-3BF89FB76865}" dt="2023-12-27T14:17:04.231" v="3"/>
        <pc:sldMkLst>
          <pc:docMk/>
          <pc:sldMk cId="3797406748" sldId="259"/>
        </pc:sldMkLst>
        <pc:picChg chg="mod">
          <ac:chgData name="Emily Hamilton" userId="S::ehamilton@slco.org::c646606f-0f5c-4783-93b7-8edbaae3a514" providerId="AD" clId="Web-{18B9152A-7127-F943-99DB-3BF89FB76865}" dt="2023-12-27T14:15:35.995" v="1" actId="14100"/>
          <ac:picMkLst>
            <pc:docMk/>
            <pc:sldMk cId="3797406748" sldId="259"/>
            <ac:picMk id="4" creationId="{6452EF8F-5BA2-7984-BCE9-6E2E25851C6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Hamilton" userId="S::ehamilton@slco.org::c646606f-0f5c-4783-93b7-8edbaae3a514" providerId="AD" clId="Web-{18B9152A-7127-F943-99DB-3BF89FB76865}" dt="2023-12-27T14:17:04.231" v="3"/>
              <pc2:cmMkLst xmlns:pc2="http://schemas.microsoft.com/office/powerpoint/2019/9/main/command">
                <pc:docMk/>
                <pc:sldMk cId="3797406748" sldId="259"/>
                <pc2:cmMk id="{177C3922-133F-4266-9CDF-969009508A08}"/>
              </pc2:cmMkLst>
            </pc226:cmChg>
          </p:ext>
        </pc:extLst>
      </pc:sldChg>
      <pc:sldChg chg="modSp">
        <pc:chgData name="Emily Hamilton" userId="S::ehamilton@slco.org::c646606f-0f5c-4783-93b7-8edbaae3a514" providerId="AD" clId="Web-{18B9152A-7127-F943-99DB-3BF89FB76865}" dt="2023-12-27T14:54:14.523" v="8" actId="20577"/>
        <pc:sldMkLst>
          <pc:docMk/>
          <pc:sldMk cId="108662806" sldId="266"/>
        </pc:sldMkLst>
        <pc:spChg chg="mod">
          <ac:chgData name="Emily Hamilton" userId="S::ehamilton@slco.org::c646606f-0f5c-4783-93b7-8edbaae3a514" providerId="AD" clId="Web-{18B9152A-7127-F943-99DB-3BF89FB76865}" dt="2023-12-27T14:54:14.523" v="8" actId="20577"/>
          <ac:spMkLst>
            <pc:docMk/>
            <pc:sldMk cId="108662806" sldId="266"/>
            <ac:spMk id="3" creationId="{150BF51E-D1B6-AB7E-51C9-F87D0C13BBAB}"/>
          </ac:spMkLst>
        </pc:spChg>
      </pc:sldChg>
    </pc:docChg>
  </pc:docChgLst>
  <pc:docChgLst>
    <pc:chgData name="Caroline Moreno" userId="4efd1df7-c1c8-4f96-9d3a-6210b12d3b33" providerId="ADAL" clId="{39881420-FE51-4FF8-BC98-F460C14D9895}"/>
    <pc:docChg chg="undo custSel addSld modSld">
      <pc:chgData name="Caroline Moreno" userId="4efd1df7-c1c8-4f96-9d3a-6210b12d3b33" providerId="ADAL" clId="{39881420-FE51-4FF8-BC98-F460C14D9895}" dt="2023-12-11T22:52:53.466" v="1888" actId="20577"/>
      <pc:docMkLst>
        <pc:docMk/>
      </pc:docMkLst>
      <pc:sldChg chg="modSp mod">
        <pc:chgData name="Caroline Moreno" userId="4efd1df7-c1c8-4f96-9d3a-6210b12d3b33" providerId="ADAL" clId="{39881420-FE51-4FF8-BC98-F460C14D9895}" dt="2023-12-11T22:52:53.466" v="1888" actId="20577"/>
        <pc:sldMkLst>
          <pc:docMk/>
          <pc:sldMk cId="2778556786" sldId="256"/>
        </pc:sldMkLst>
        <pc:spChg chg="mod">
          <ac:chgData name="Caroline Moreno" userId="4efd1df7-c1c8-4f96-9d3a-6210b12d3b33" providerId="ADAL" clId="{39881420-FE51-4FF8-BC98-F460C14D9895}" dt="2023-12-11T22:52:53.466" v="1888" actId="20577"/>
          <ac:spMkLst>
            <pc:docMk/>
            <pc:sldMk cId="2778556786" sldId="256"/>
            <ac:spMk id="3" creationId="{57868AEC-6D91-9E0C-155E-012A41E8ACDA}"/>
          </ac:spMkLst>
        </pc:spChg>
        <pc:picChg chg="mod">
          <ac:chgData name="Caroline Moreno" userId="4efd1df7-c1c8-4f96-9d3a-6210b12d3b33" providerId="ADAL" clId="{39881420-FE51-4FF8-BC98-F460C14D9895}" dt="2023-12-11T22:52:40.978" v="1881" actId="1076"/>
          <ac:picMkLst>
            <pc:docMk/>
            <pc:sldMk cId="2778556786" sldId="256"/>
            <ac:picMk id="5" creationId="{9607AE28-33DD-DDDD-5868-04B58A189E91}"/>
          </ac:picMkLst>
        </pc:picChg>
      </pc:sldChg>
      <pc:sldChg chg="modNotesTx">
        <pc:chgData name="Caroline Moreno" userId="4efd1df7-c1c8-4f96-9d3a-6210b12d3b33" providerId="ADAL" clId="{39881420-FE51-4FF8-BC98-F460C14D9895}" dt="2023-12-11T19:31:21.789" v="673" actId="20577"/>
        <pc:sldMkLst>
          <pc:docMk/>
          <pc:sldMk cId="2247260329" sldId="257"/>
        </pc:sldMkLst>
      </pc:sldChg>
      <pc:sldChg chg="modNotesTx">
        <pc:chgData name="Caroline Moreno" userId="4efd1df7-c1c8-4f96-9d3a-6210b12d3b33" providerId="ADAL" clId="{39881420-FE51-4FF8-BC98-F460C14D9895}" dt="2023-12-11T19:33:19.968" v="834" actId="115"/>
        <pc:sldMkLst>
          <pc:docMk/>
          <pc:sldMk cId="2218883281" sldId="258"/>
        </pc:sldMkLst>
      </pc:sldChg>
      <pc:sldChg chg="modSp mod modNotesTx">
        <pc:chgData name="Caroline Moreno" userId="4efd1df7-c1c8-4f96-9d3a-6210b12d3b33" providerId="ADAL" clId="{39881420-FE51-4FF8-BC98-F460C14D9895}" dt="2023-12-11T19:36:20.157" v="858" actId="20577"/>
        <pc:sldMkLst>
          <pc:docMk/>
          <pc:sldMk cId="3661968930" sldId="260"/>
        </pc:sldMkLst>
        <pc:spChg chg="mod">
          <ac:chgData name="Caroline Moreno" userId="4efd1df7-c1c8-4f96-9d3a-6210b12d3b33" providerId="ADAL" clId="{39881420-FE51-4FF8-BC98-F460C14D9895}" dt="2023-12-11T19:35:23.782" v="843" actId="20577"/>
          <ac:spMkLst>
            <pc:docMk/>
            <pc:sldMk cId="3661968930" sldId="260"/>
            <ac:spMk id="3" creationId="{220FDAD9-D7CB-E53A-4F40-377A6515B31D}"/>
          </ac:spMkLst>
        </pc:spChg>
      </pc:sldChg>
      <pc:sldChg chg="modNotesTx">
        <pc:chgData name="Caroline Moreno" userId="4efd1df7-c1c8-4f96-9d3a-6210b12d3b33" providerId="ADAL" clId="{39881420-FE51-4FF8-BC98-F460C14D9895}" dt="2023-12-11T19:34:19.959" v="839"/>
        <pc:sldMkLst>
          <pc:docMk/>
          <pc:sldMk cId="1715923478" sldId="261"/>
        </pc:sldMkLst>
      </pc:sldChg>
      <pc:sldChg chg="modSp mod">
        <pc:chgData name="Caroline Moreno" userId="4efd1df7-c1c8-4f96-9d3a-6210b12d3b33" providerId="ADAL" clId="{39881420-FE51-4FF8-BC98-F460C14D9895}" dt="2023-12-11T19:37:07.224" v="869" actId="5793"/>
        <pc:sldMkLst>
          <pc:docMk/>
          <pc:sldMk cId="727993514" sldId="263"/>
        </pc:sldMkLst>
        <pc:spChg chg="mod">
          <ac:chgData name="Caroline Moreno" userId="4efd1df7-c1c8-4f96-9d3a-6210b12d3b33" providerId="ADAL" clId="{39881420-FE51-4FF8-BC98-F460C14D9895}" dt="2023-12-11T19:37:07.224" v="869" actId="5793"/>
          <ac:spMkLst>
            <pc:docMk/>
            <pc:sldMk cId="727993514" sldId="263"/>
            <ac:spMk id="3" creationId="{E76269E2-16EB-125A-3026-D1F827E6A3E8}"/>
          </ac:spMkLst>
        </pc:spChg>
      </pc:sldChg>
      <pc:sldChg chg="modNotesTx">
        <pc:chgData name="Caroline Moreno" userId="4efd1df7-c1c8-4f96-9d3a-6210b12d3b33" providerId="ADAL" clId="{39881420-FE51-4FF8-BC98-F460C14D9895}" dt="2023-12-11T19:44:41.144" v="1087" actId="6549"/>
        <pc:sldMkLst>
          <pc:docMk/>
          <pc:sldMk cId="3858013722" sldId="264"/>
        </pc:sldMkLst>
      </pc:sldChg>
      <pc:sldChg chg="modNotesTx">
        <pc:chgData name="Caroline Moreno" userId="4efd1df7-c1c8-4f96-9d3a-6210b12d3b33" providerId="ADAL" clId="{39881420-FE51-4FF8-BC98-F460C14D9895}" dt="2023-12-11T19:46:38.036" v="1116" actId="20577"/>
        <pc:sldMkLst>
          <pc:docMk/>
          <pc:sldMk cId="3209369083" sldId="265"/>
        </pc:sldMkLst>
      </pc:sldChg>
      <pc:sldChg chg="modNotesTx">
        <pc:chgData name="Caroline Moreno" userId="4efd1df7-c1c8-4f96-9d3a-6210b12d3b33" providerId="ADAL" clId="{39881420-FE51-4FF8-BC98-F460C14D9895}" dt="2023-12-11T19:46:56.514" v="1117"/>
        <pc:sldMkLst>
          <pc:docMk/>
          <pc:sldMk cId="108662806" sldId="266"/>
        </pc:sldMkLst>
      </pc:sldChg>
      <pc:sldChg chg="modNotesTx">
        <pc:chgData name="Caroline Moreno" userId="4efd1df7-c1c8-4f96-9d3a-6210b12d3b33" providerId="ADAL" clId="{39881420-FE51-4FF8-BC98-F460C14D9895}" dt="2023-12-11T19:47:30.464" v="1122" actId="6549"/>
        <pc:sldMkLst>
          <pc:docMk/>
          <pc:sldMk cId="2258481531" sldId="267"/>
        </pc:sldMkLst>
      </pc:sldChg>
      <pc:sldChg chg="addSp modSp mod modNotesTx">
        <pc:chgData name="Caroline Moreno" userId="4efd1df7-c1c8-4f96-9d3a-6210b12d3b33" providerId="ADAL" clId="{39881420-FE51-4FF8-BC98-F460C14D9895}" dt="2023-12-11T19:58:27.494" v="1629" actId="20577"/>
        <pc:sldMkLst>
          <pc:docMk/>
          <pc:sldMk cId="3799934250" sldId="268"/>
        </pc:sldMkLst>
        <pc:spChg chg="mod">
          <ac:chgData name="Caroline Moreno" userId="4efd1df7-c1c8-4f96-9d3a-6210b12d3b33" providerId="ADAL" clId="{39881420-FE51-4FF8-BC98-F460C14D9895}" dt="2023-12-11T19:58:27.494" v="1629" actId="20577"/>
          <ac:spMkLst>
            <pc:docMk/>
            <pc:sldMk cId="3799934250" sldId="268"/>
            <ac:spMk id="3" creationId="{78370B32-465D-B720-7880-C2671D182ED3}"/>
          </ac:spMkLst>
        </pc:spChg>
        <pc:spChg chg="add mod">
          <ac:chgData name="Caroline Moreno" userId="4efd1df7-c1c8-4f96-9d3a-6210b12d3b33" providerId="ADAL" clId="{39881420-FE51-4FF8-BC98-F460C14D9895}" dt="2023-12-11T19:55:54.689" v="1566" actId="207"/>
          <ac:spMkLst>
            <pc:docMk/>
            <pc:sldMk cId="3799934250" sldId="268"/>
            <ac:spMk id="4" creationId="{BE59A01B-650A-7C6E-8396-D8140D1F2A1E}"/>
          </ac:spMkLst>
        </pc:spChg>
      </pc:sldChg>
      <pc:sldChg chg="modNotesTx">
        <pc:chgData name="Caroline Moreno" userId="4efd1df7-c1c8-4f96-9d3a-6210b12d3b33" providerId="ADAL" clId="{39881420-FE51-4FF8-BC98-F460C14D9895}" dt="2023-12-11T20:01:26.873" v="1778" actId="20577"/>
        <pc:sldMkLst>
          <pc:docMk/>
          <pc:sldMk cId="2793370060" sldId="269"/>
        </pc:sldMkLst>
      </pc:sldChg>
      <pc:sldChg chg="modSp mod modNotesTx">
        <pc:chgData name="Caroline Moreno" userId="4efd1df7-c1c8-4f96-9d3a-6210b12d3b33" providerId="ADAL" clId="{39881420-FE51-4FF8-BC98-F460C14D9895}" dt="2023-12-11T20:02:50.169" v="1798" actId="403"/>
        <pc:sldMkLst>
          <pc:docMk/>
          <pc:sldMk cId="678780248" sldId="270"/>
        </pc:sldMkLst>
        <pc:spChg chg="mod">
          <ac:chgData name="Caroline Moreno" userId="4efd1df7-c1c8-4f96-9d3a-6210b12d3b33" providerId="ADAL" clId="{39881420-FE51-4FF8-BC98-F460C14D9895}" dt="2023-12-11T20:02:50.169" v="1798" actId="403"/>
          <ac:spMkLst>
            <pc:docMk/>
            <pc:sldMk cId="678780248" sldId="270"/>
            <ac:spMk id="3" creationId="{0C0D3DEA-6593-258B-BAB8-2387B5A50716}"/>
          </ac:spMkLst>
        </pc:spChg>
      </pc:sldChg>
      <pc:sldChg chg="modSp mod modNotesTx">
        <pc:chgData name="Caroline Moreno" userId="4efd1df7-c1c8-4f96-9d3a-6210b12d3b33" providerId="ADAL" clId="{39881420-FE51-4FF8-BC98-F460C14D9895}" dt="2023-12-11T20:03:27.217" v="1800" actId="20577"/>
        <pc:sldMkLst>
          <pc:docMk/>
          <pc:sldMk cId="2424806410" sldId="271"/>
        </pc:sldMkLst>
        <pc:spChg chg="mod">
          <ac:chgData name="Caroline Moreno" userId="4efd1df7-c1c8-4f96-9d3a-6210b12d3b33" providerId="ADAL" clId="{39881420-FE51-4FF8-BC98-F460C14D9895}" dt="2023-12-11T20:03:11.954" v="1799" actId="2711"/>
          <ac:spMkLst>
            <pc:docMk/>
            <pc:sldMk cId="2424806410" sldId="271"/>
            <ac:spMk id="3" creationId="{AD9F8661-AF97-1D1B-2579-3023095A70D4}"/>
          </ac:spMkLst>
        </pc:spChg>
      </pc:sldChg>
      <pc:sldChg chg="delSp mod">
        <pc:chgData name="Caroline Moreno" userId="4efd1df7-c1c8-4f96-9d3a-6210b12d3b33" providerId="ADAL" clId="{39881420-FE51-4FF8-BC98-F460C14D9895}" dt="2023-12-11T20:05:02.998" v="1862" actId="478"/>
        <pc:sldMkLst>
          <pc:docMk/>
          <pc:sldMk cId="2276888417" sldId="274"/>
        </pc:sldMkLst>
        <pc:spChg chg="del">
          <ac:chgData name="Caroline Moreno" userId="4efd1df7-c1c8-4f96-9d3a-6210b12d3b33" providerId="ADAL" clId="{39881420-FE51-4FF8-BC98-F460C14D9895}" dt="2023-12-11T20:05:02.998" v="1862" actId="478"/>
          <ac:spMkLst>
            <pc:docMk/>
            <pc:sldMk cId="2276888417" sldId="274"/>
            <ac:spMk id="3" creationId="{EFFB1FC9-35F7-E6DD-940B-6FBD98E793F3}"/>
          </ac:spMkLst>
        </pc:spChg>
      </pc:sldChg>
      <pc:sldChg chg="modSp mod">
        <pc:chgData name="Caroline Moreno" userId="4efd1df7-c1c8-4f96-9d3a-6210b12d3b33" providerId="ADAL" clId="{39881420-FE51-4FF8-BC98-F460C14D9895}" dt="2023-12-11T19:22:19.846" v="4" actId="108"/>
        <pc:sldMkLst>
          <pc:docMk/>
          <pc:sldMk cId="2647547913" sldId="275"/>
        </pc:sldMkLst>
        <pc:spChg chg="mod">
          <ac:chgData name="Caroline Moreno" userId="4efd1df7-c1c8-4f96-9d3a-6210b12d3b33" providerId="ADAL" clId="{39881420-FE51-4FF8-BC98-F460C14D9895}" dt="2023-12-11T19:22:19.846" v="4" actId="108"/>
          <ac:spMkLst>
            <pc:docMk/>
            <pc:sldMk cId="2647547913" sldId="275"/>
            <ac:spMk id="3" creationId="{2FB30F68-18F0-62A8-75EF-C83AE15830AA}"/>
          </ac:spMkLst>
        </pc:spChg>
      </pc:sldChg>
      <pc:sldChg chg="modSp mod">
        <pc:chgData name="Caroline Moreno" userId="4efd1df7-c1c8-4f96-9d3a-6210b12d3b33" providerId="ADAL" clId="{39881420-FE51-4FF8-BC98-F460C14D9895}" dt="2023-12-11T19:22:12.233" v="2" actId="108"/>
        <pc:sldMkLst>
          <pc:docMk/>
          <pc:sldMk cId="145026664" sldId="276"/>
        </pc:sldMkLst>
        <pc:spChg chg="mod">
          <ac:chgData name="Caroline Moreno" userId="4efd1df7-c1c8-4f96-9d3a-6210b12d3b33" providerId="ADAL" clId="{39881420-FE51-4FF8-BC98-F460C14D9895}" dt="2023-12-11T19:22:12.233" v="2" actId="108"/>
          <ac:spMkLst>
            <pc:docMk/>
            <pc:sldMk cId="145026664" sldId="276"/>
            <ac:spMk id="3" creationId="{B5A3B992-7B97-3E4F-034B-7344B76D34B7}"/>
          </ac:spMkLst>
        </pc:spChg>
      </pc:sldChg>
      <pc:sldChg chg="modSp mod">
        <pc:chgData name="Caroline Moreno" userId="4efd1df7-c1c8-4f96-9d3a-6210b12d3b33" providerId="ADAL" clId="{39881420-FE51-4FF8-BC98-F460C14D9895}" dt="2023-12-11T19:22:16.393" v="3" actId="108"/>
        <pc:sldMkLst>
          <pc:docMk/>
          <pc:sldMk cId="3296110564" sldId="277"/>
        </pc:sldMkLst>
        <pc:spChg chg="mod">
          <ac:chgData name="Caroline Moreno" userId="4efd1df7-c1c8-4f96-9d3a-6210b12d3b33" providerId="ADAL" clId="{39881420-FE51-4FF8-BC98-F460C14D9895}" dt="2023-12-11T19:22:16.393" v="3" actId="108"/>
          <ac:spMkLst>
            <pc:docMk/>
            <pc:sldMk cId="3296110564" sldId="277"/>
            <ac:spMk id="3" creationId="{6637CDC3-DB30-B112-0787-7986BAE5BAD0}"/>
          </ac:spMkLst>
        </pc:spChg>
      </pc:sldChg>
      <pc:sldChg chg="addSp modSp mod modNotesTx">
        <pc:chgData name="Caroline Moreno" userId="4efd1df7-c1c8-4f96-9d3a-6210b12d3b33" providerId="ADAL" clId="{39881420-FE51-4FF8-BC98-F460C14D9895}" dt="2023-12-11T19:59:49.146" v="1721" actId="20577"/>
        <pc:sldMkLst>
          <pc:docMk/>
          <pc:sldMk cId="1491377334" sldId="278"/>
        </pc:sldMkLst>
        <pc:spChg chg="add mod">
          <ac:chgData name="Caroline Moreno" userId="4efd1df7-c1c8-4f96-9d3a-6210b12d3b33" providerId="ADAL" clId="{39881420-FE51-4FF8-BC98-F460C14D9895}" dt="2023-12-11T19:59:24.948" v="1697" actId="403"/>
          <ac:spMkLst>
            <pc:docMk/>
            <pc:sldMk cId="1491377334" sldId="278"/>
            <ac:spMk id="4" creationId="{A15DB263-58E4-45E3-E27C-CA3D6F088B49}"/>
          </ac:spMkLst>
        </pc:spChg>
      </pc:sldChg>
      <pc:sldChg chg="modSp mod">
        <pc:chgData name="Caroline Moreno" userId="4efd1df7-c1c8-4f96-9d3a-6210b12d3b33" providerId="ADAL" clId="{39881420-FE51-4FF8-BC98-F460C14D9895}" dt="2023-12-11T20:12:30.658" v="1876" actId="20577"/>
        <pc:sldMkLst>
          <pc:docMk/>
          <pc:sldMk cId="2467605506" sldId="279"/>
        </pc:sldMkLst>
        <pc:spChg chg="mod">
          <ac:chgData name="Caroline Moreno" userId="4efd1df7-c1c8-4f96-9d3a-6210b12d3b33" providerId="ADAL" clId="{39881420-FE51-4FF8-BC98-F460C14D9895}" dt="2023-12-11T20:12:30.658" v="1876" actId="20577"/>
          <ac:spMkLst>
            <pc:docMk/>
            <pc:sldMk cId="2467605506" sldId="279"/>
            <ac:spMk id="2" creationId="{09A67BCE-2BFF-5473-F23E-33EA62767CD2}"/>
          </ac:spMkLst>
        </pc:spChg>
        <pc:spChg chg="mod">
          <ac:chgData name="Caroline Moreno" userId="4efd1df7-c1c8-4f96-9d3a-6210b12d3b33" providerId="ADAL" clId="{39881420-FE51-4FF8-BC98-F460C14D9895}" dt="2023-12-11T19:22:23.524" v="5" actId="108"/>
          <ac:spMkLst>
            <pc:docMk/>
            <pc:sldMk cId="2467605506" sldId="279"/>
            <ac:spMk id="3" creationId="{A896FFBA-2118-F91E-CBE4-6118D9918071}"/>
          </ac:spMkLst>
        </pc:spChg>
      </pc:sldChg>
      <pc:sldChg chg="modSp mod modNotesTx">
        <pc:chgData name="Caroline Moreno" userId="4efd1df7-c1c8-4f96-9d3a-6210b12d3b33" providerId="ADAL" clId="{39881420-FE51-4FF8-BC98-F460C14D9895}" dt="2023-12-11T20:04:27.762" v="1860" actId="6549"/>
        <pc:sldMkLst>
          <pc:docMk/>
          <pc:sldMk cId="3789278692" sldId="280"/>
        </pc:sldMkLst>
        <pc:spChg chg="mod">
          <ac:chgData name="Caroline Moreno" userId="4efd1df7-c1c8-4f96-9d3a-6210b12d3b33" providerId="ADAL" clId="{39881420-FE51-4FF8-BC98-F460C14D9895}" dt="2023-12-11T19:28:15.433" v="482" actId="20577"/>
          <ac:spMkLst>
            <pc:docMk/>
            <pc:sldMk cId="3789278692" sldId="280"/>
            <ac:spMk id="2" creationId="{1641B122-437F-F563-0D6E-88D6371B2DCA}"/>
          </ac:spMkLst>
        </pc:spChg>
        <pc:spChg chg="mod">
          <ac:chgData name="Caroline Moreno" userId="4efd1df7-c1c8-4f96-9d3a-6210b12d3b33" providerId="ADAL" clId="{39881420-FE51-4FF8-BC98-F460C14D9895}" dt="2023-12-11T19:28:48.213" v="493" actId="948"/>
          <ac:spMkLst>
            <pc:docMk/>
            <pc:sldMk cId="3789278692" sldId="280"/>
            <ac:spMk id="3" creationId="{F2913C3F-CF3C-A6B2-88BD-AFD08F54A95F}"/>
          </ac:spMkLst>
        </pc:spChg>
      </pc:sldChg>
      <pc:sldChg chg="modSp mod">
        <pc:chgData name="Caroline Moreno" userId="4efd1df7-c1c8-4f96-9d3a-6210b12d3b33" providerId="ADAL" clId="{39881420-FE51-4FF8-BC98-F460C14D9895}" dt="2023-12-11T21:31:35.275" v="1878" actId="1076"/>
        <pc:sldMkLst>
          <pc:docMk/>
          <pc:sldMk cId="2273742639" sldId="281"/>
        </pc:sldMkLst>
        <pc:spChg chg="mod">
          <ac:chgData name="Caroline Moreno" userId="4efd1df7-c1c8-4f96-9d3a-6210b12d3b33" providerId="ADAL" clId="{39881420-FE51-4FF8-BC98-F460C14D9895}" dt="2023-12-11T21:31:35.275" v="1878" actId="1076"/>
          <ac:spMkLst>
            <pc:docMk/>
            <pc:sldMk cId="2273742639" sldId="281"/>
            <ac:spMk id="3" creationId="{DF5399A0-524F-D8D2-A865-C3025AF4E2CD}"/>
          </ac:spMkLst>
        </pc:spChg>
      </pc:sldChg>
      <pc:sldChg chg="modSp mod">
        <pc:chgData name="Caroline Moreno" userId="4efd1df7-c1c8-4f96-9d3a-6210b12d3b33" providerId="ADAL" clId="{39881420-FE51-4FF8-BC98-F460C14D9895}" dt="2023-12-11T19:22:07.907" v="1" actId="108"/>
        <pc:sldMkLst>
          <pc:docMk/>
          <pc:sldMk cId="3008874841" sldId="282"/>
        </pc:sldMkLst>
        <pc:spChg chg="mod">
          <ac:chgData name="Caroline Moreno" userId="4efd1df7-c1c8-4f96-9d3a-6210b12d3b33" providerId="ADAL" clId="{39881420-FE51-4FF8-BC98-F460C14D9895}" dt="2023-12-11T19:22:07.907" v="1" actId="108"/>
          <ac:spMkLst>
            <pc:docMk/>
            <pc:sldMk cId="3008874841" sldId="282"/>
            <ac:spMk id="3" creationId="{B5A3B992-7B97-3E4F-034B-7344B76D34B7}"/>
          </ac:spMkLst>
        </pc:spChg>
      </pc:sldChg>
      <pc:sldChg chg="add">
        <pc:chgData name="Caroline Moreno" userId="4efd1df7-c1c8-4f96-9d3a-6210b12d3b33" providerId="ADAL" clId="{39881420-FE51-4FF8-BC98-F460C14D9895}" dt="2023-12-11T20:04:58.676" v="1861"/>
        <pc:sldMkLst>
          <pc:docMk/>
          <pc:sldMk cId="4004668760" sldId="303"/>
        </pc:sldMkLst>
      </pc:sldChg>
      <pc:sldChg chg="modSp add mod modNotesTx">
        <pc:chgData name="Caroline Moreno" userId="4efd1df7-c1c8-4f96-9d3a-6210b12d3b33" providerId="ADAL" clId="{39881420-FE51-4FF8-BC98-F460C14D9895}" dt="2023-12-11T19:36:40.333" v="865" actId="6549"/>
        <pc:sldMkLst>
          <pc:docMk/>
          <pc:sldMk cId="113592648" sldId="310"/>
        </pc:sldMkLst>
        <pc:spChg chg="mod">
          <ac:chgData name="Caroline Moreno" userId="4efd1df7-c1c8-4f96-9d3a-6210b12d3b33" providerId="ADAL" clId="{39881420-FE51-4FF8-BC98-F460C14D9895}" dt="2023-12-11T19:35:36.794" v="848" actId="20577"/>
          <ac:spMkLst>
            <pc:docMk/>
            <pc:sldMk cId="113592648" sldId="310"/>
            <ac:spMk id="2" creationId="{FE95F6CF-E90A-F5F8-D1C5-D4899C1FAC5E}"/>
          </ac:spMkLst>
        </pc:spChg>
      </pc:sldChg>
      <pc:sldChg chg="modSp new mod modNotesTx">
        <pc:chgData name="Caroline Moreno" userId="4efd1df7-c1c8-4f96-9d3a-6210b12d3b33" providerId="ADAL" clId="{39881420-FE51-4FF8-BC98-F460C14D9895}" dt="2023-12-11T19:45:38.775" v="1108" actId="20577"/>
        <pc:sldMkLst>
          <pc:docMk/>
          <pc:sldMk cId="716846911" sldId="311"/>
        </pc:sldMkLst>
        <pc:spChg chg="mod">
          <ac:chgData name="Caroline Moreno" userId="4efd1df7-c1c8-4f96-9d3a-6210b12d3b33" providerId="ADAL" clId="{39881420-FE51-4FF8-BC98-F460C14D9895}" dt="2023-12-11T19:41:20.659" v="1056" actId="108"/>
          <ac:spMkLst>
            <pc:docMk/>
            <pc:sldMk cId="716846911" sldId="311"/>
            <ac:spMk id="2" creationId="{713535AD-38DC-5ECC-4CC5-C91D92CBCD00}"/>
          </ac:spMkLst>
        </pc:spChg>
        <pc:spChg chg="mod">
          <ac:chgData name="Caroline Moreno" userId="4efd1df7-c1c8-4f96-9d3a-6210b12d3b33" providerId="ADAL" clId="{39881420-FE51-4FF8-BC98-F460C14D9895}" dt="2023-12-11T19:43:46.079" v="1085" actId="27636"/>
          <ac:spMkLst>
            <pc:docMk/>
            <pc:sldMk cId="716846911" sldId="311"/>
            <ac:spMk id="3" creationId="{E1A827F3-D3A0-51B2-E9A0-1CB05C9CD234}"/>
          </ac:spMkLst>
        </pc:spChg>
      </pc:sldChg>
    </pc:docChg>
  </pc:docChgLst>
  <pc:docChgLst>
    <pc:chgData name="Caroline Moreno" userId="4efd1df7-c1c8-4f96-9d3a-6210b12d3b33" providerId="ADAL" clId="{3BF98F41-26F7-41C6-9D59-4019F17AF7DB}"/>
    <pc:docChg chg="undo custSel addSld delSld modSld sldOrd">
      <pc:chgData name="Caroline Moreno" userId="4efd1df7-c1c8-4f96-9d3a-6210b12d3b33" providerId="ADAL" clId="{3BF98F41-26F7-41C6-9D59-4019F17AF7DB}" dt="2023-12-21T18:38:42.498" v="1485" actId="20577"/>
      <pc:docMkLst>
        <pc:docMk/>
      </pc:docMkLst>
      <pc:sldChg chg="modSp mod">
        <pc:chgData name="Caroline Moreno" userId="4efd1df7-c1c8-4f96-9d3a-6210b12d3b33" providerId="ADAL" clId="{3BF98F41-26F7-41C6-9D59-4019F17AF7DB}" dt="2023-12-19T17:58:57.007" v="0" actId="20577"/>
        <pc:sldMkLst>
          <pc:docMk/>
          <pc:sldMk cId="2778556786" sldId="256"/>
        </pc:sldMkLst>
        <pc:spChg chg="mod">
          <ac:chgData name="Caroline Moreno" userId="4efd1df7-c1c8-4f96-9d3a-6210b12d3b33" providerId="ADAL" clId="{3BF98F41-26F7-41C6-9D59-4019F17AF7DB}" dt="2023-12-19T17:58:57.007" v="0" actId="20577"/>
          <ac:spMkLst>
            <pc:docMk/>
            <pc:sldMk cId="2778556786" sldId="256"/>
            <ac:spMk id="3" creationId="{57868AEC-6D91-9E0C-155E-012A41E8ACDA}"/>
          </ac:spMkLst>
        </pc:spChg>
      </pc:sldChg>
      <pc:sldChg chg="modSp mod modNotesTx">
        <pc:chgData name="Caroline Moreno" userId="4efd1df7-c1c8-4f96-9d3a-6210b12d3b33" providerId="ADAL" clId="{3BF98F41-26F7-41C6-9D59-4019F17AF7DB}" dt="2023-12-21T18:38:42.498" v="1485" actId="20577"/>
        <pc:sldMkLst>
          <pc:docMk/>
          <pc:sldMk cId="2247260329" sldId="257"/>
        </pc:sldMkLst>
        <pc:spChg chg="mod">
          <ac:chgData name="Caroline Moreno" userId="4efd1df7-c1c8-4f96-9d3a-6210b12d3b33" providerId="ADAL" clId="{3BF98F41-26F7-41C6-9D59-4019F17AF7DB}" dt="2023-12-21T18:38:42.498" v="1485" actId="20577"/>
          <ac:spMkLst>
            <pc:docMk/>
            <pc:sldMk cId="2247260329" sldId="257"/>
            <ac:spMk id="4" creationId="{F966A6E6-2DF6-9201-6FC3-2C2E4F42BF81}"/>
          </ac:spMkLst>
        </pc:spChg>
      </pc:sldChg>
      <pc:sldChg chg="modSp mod">
        <pc:chgData name="Caroline Moreno" userId="4efd1df7-c1c8-4f96-9d3a-6210b12d3b33" providerId="ADAL" clId="{3BF98F41-26F7-41C6-9D59-4019F17AF7DB}" dt="2023-12-21T16:57:56.388" v="47" actId="403"/>
        <pc:sldMkLst>
          <pc:docMk/>
          <pc:sldMk cId="2218883281" sldId="258"/>
        </pc:sldMkLst>
        <pc:spChg chg="mod">
          <ac:chgData name="Caroline Moreno" userId="4efd1df7-c1c8-4f96-9d3a-6210b12d3b33" providerId="ADAL" clId="{3BF98F41-26F7-41C6-9D59-4019F17AF7DB}" dt="2023-12-21T16:57:56.388" v="47" actId="403"/>
          <ac:spMkLst>
            <pc:docMk/>
            <pc:sldMk cId="2218883281" sldId="258"/>
            <ac:spMk id="3" creationId="{57D4C36F-D278-E9B3-E209-7A462F27D030}"/>
          </ac:spMkLst>
        </pc:spChg>
      </pc:sldChg>
      <pc:sldChg chg="modNotesTx">
        <pc:chgData name="Caroline Moreno" userId="4efd1df7-c1c8-4f96-9d3a-6210b12d3b33" providerId="ADAL" clId="{3BF98F41-26F7-41C6-9D59-4019F17AF7DB}" dt="2023-12-21T17:07:20.682" v="73" actId="20577"/>
        <pc:sldMkLst>
          <pc:docMk/>
          <pc:sldMk cId="3661968930" sldId="260"/>
        </pc:sldMkLst>
      </pc:sldChg>
      <pc:sldChg chg="modNotesTx">
        <pc:chgData name="Caroline Moreno" userId="4efd1df7-c1c8-4f96-9d3a-6210b12d3b33" providerId="ADAL" clId="{3BF98F41-26F7-41C6-9D59-4019F17AF7DB}" dt="2023-12-21T17:07:16.948" v="72" actId="12"/>
        <pc:sldMkLst>
          <pc:docMk/>
          <pc:sldMk cId="1715923478" sldId="261"/>
        </pc:sldMkLst>
      </pc:sldChg>
      <pc:sldChg chg="modNotesTx">
        <pc:chgData name="Caroline Moreno" userId="4efd1df7-c1c8-4f96-9d3a-6210b12d3b33" providerId="ADAL" clId="{3BF98F41-26F7-41C6-9D59-4019F17AF7DB}" dt="2023-12-21T17:07:56.210" v="82" actId="20577"/>
        <pc:sldMkLst>
          <pc:docMk/>
          <pc:sldMk cId="4163342474" sldId="262"/>
        </pc:sldMkLst>
      </pc:sldChg>
      <pc:sldChg chg="addSp delSp modSp mod modNotesTx">
        <pc:chgData name="Caroline Moreno" userId="4efd1df7-c1c8-4f96-9d3a-6210b12d3b33" providerId="ADAL" clId="{3BF98F41-26F7-41C6-9D59-4019F17AF7DB}" dt="2023-12-21T17:19:16.527" v="377" actId="1076"/>
        <pc:sldMkLst>
          <pc:docMk/>
          <pc:sldMk cId="3858013722" sldId="264"/>
        </pc:sldMkLst>
        <pc:spChg chg="add del mod">
          <ac:chgData name="Caroline Moreno" userId="4efd1df7-c1c8-4f96-9d3a-6210b12d3b33" providerId="ADAL" clId="{3BF98F41-26F7-41C6-9D59-4019F17AF7DB}" dt="2023-12-21T17:11:51.031" v="179" actId="478"/>
          <ac:spMkLst>
            <pc:docMk/>
            <pc:sldMk cId="3858013722" sldId="264"/>
            <ac:spMk id="3" creationId="{0928ABD7-3B0C-08BB-C057-42CE19F29675}"/>
          </ac:spMkLst>
        </pc:spChg>
        <pc:graphicFrameChg chg="add del mod">
          <ac:chgData name="Caroline Moreno" userId="4efd1df7-c1c8-4f96-9d3a-6210b12d3b33" providerId="ADAL" clId="{3BF98F41-26F7-41C6-9D59-4019F17AF7DB}" dt="2023-12-21T17:11:50.539" v="178"/>
          <ac:graphicFrameMkLst>
            <pc:docMk/>
            <pc:sldMk cId="3858013722" sldId="264"/>
            <ac:graphicFrameMk id="5" creationId="{70F6CA76-C506-FC62-2223-E182F87AF9CA}"/>
          </ac:graphicFrameMkLst>
        </pc:graphicFrameChg>
        <pc:picChg chg="add del mod">
          <ac:chgData name="Caroline Moreno" userId="4efd1df7-c1c8-4f96-9d3a-6210b12d3b33" providerId="ADAL" clId="{3BF98F41-26F7-41C6-9D59-4019F17AF7DB}" dt="2023-12-21T17:19:16.527" v="377" actId="1076"/>
          <ac:picMkLst>
            <pc:docMk/>
            <pc:sldMk cId="3858013722" sldId="264"/>
            <ac:picMk id="4" creationId="{DF2ABC14-4B18-5464-6BE3-A6E6D1A52EDC}"/>
          </ac:picMkLst>
        </pc:picChg>
      </pc:sldChg>
      <pc:sldChg chg="modSp mod modNotesTx">
        <pc:chgData name="Caroline Moreno" userId="4efd1df7-c1c8-4f96-9d3a-6210b12d3b33" providerId="ADAL" clId="{3BF98F41-26F7-41C6-9D59-4019F17AF7DB}" dt="2023-12-21T17:34:15.461" v="686" actId="21"/>
        <pc:sldMkLst>
          <pc:docMk/>
          <pc:sldMk cId="3209369083" sldId="265"/>
        </pc:sldMkLst>
        <pc:spChg chg="mod">
          <ac:chgData name="Caroline Moreno" userId="4efd1df7-c1c8-4f96-9d3a-6210b12d3b33" providerId="ADAL" clId="{3BF98F41-26F7-41C6-9D59-4019F17AF7DB}" dt="2023-12-21T17:34:15.461" v="686" actId="21"/>
          <ac:spMkLst>
            <pc:docMk/>
            <pc:sldMk cId="3209369083" sldId="265"/>
            <ac:spMk id="2" creationId="{ED19C899-F6FF-832E-8436-439F005336CE}"/>
          </ac:spMkLst>
        </pc:spChg>
        <pc:spChg chg="mod">
          <ac:chgData name="Caroline Moreno" userId="4efd1df7-c1c8-4f96-9d3a-6210b12d3b33" providerId="ADAL" clId="{3BF98F41-26F7-41C6-9D59-4019F17AF7DB}" dt="2023-12-21T17:34:06.497" v="683" actId="20577"/>
          <ac:spMkLst>
            <pc:docMk/>
            <pc:sldMk cId="3209369083" sldId="265"/>
            <ac:spMk id="3" creationId="{B31192CF-712B-C5DF-819B-59BC0DB61BAC}"/>
          </ac:spMkLst>
        </pc:spChg>
      </pc:sldChg>
      <pc:sldChg chg="modNotesTx">
        <pc:chgData name="Caroline Moreno" userId="4efd1df7-c1c8-4f96-9d3a-6210b12d3b33" providerId="ADAL" clId="{3BF98F41-26F7-41C6-9D59-4019F17AF7DB}" dt="2023-12-21T17:30:28.878" v="495"/>
        <pc:sldMkLst>
          <pc:docMk/>
          <pc:sldMk cId="108662806" sldId="266"/>
        </pc:sldMkLst>
      </pc:sldChg>
      <pc:sldChg chg="modSp mod ord modNotesTx">
        <pc:chgData name="Caroline Moreno" userId="4efd1df7-c1c8-4f96-9d3a-6210b12d3b33" providerId="ADAL" clId="{3BF98F41-26F7-41C6-9D59-4019F17AF7DB}" dt="2023-12-21T17:46:42.452" v="1353" actId="20577"/>
        <pc:sldMkLst>
          <pc:docMk/>
          <pc:sldMk cId="2258481531" sldId="267"/>
        </pc:sldMkLst>
        <pc:spChg chg="mod">
          <ac:chgData name="Caroline Moreno" userId="4efd1df7-c1c8-4f96-9d3a-6210b12d3b33" providerId="ADAL" clId="{3BF98F41-26F7-41C6-9D59-4019F17AF7DB}" dt="2023-12-21T17:44:21.046" v="1232" actId="20577"/>
          <ac:spMkLst>
            <pc:docMk/>
            <pc:sldMk cId="2258481531" sldId="267"/>
            <ac:spMk id="2" creationId="{18ECB11F-9DB9-354F-AA70-5E2E29C17825}"/>
          </ac:spMkLst>
        </pc:spChg>
        <pc:spChg chg="mod">
          <ac:chgData name="Caroline Moreno" userId="4efd1df7-c1c8-4f96-9d3a-6210b12d3b33" providerId="ADAL" clId="{3BF98F41-26F7-41C6-9D59-4019F17AF7DB}" dt="2023-12-21T17:46:30.493" v="1352" actId="27636"/>
          <ac:spMkLst>
            <pc:docMk/>
            <pc:sldMk cId="2258481531" sldId="267"/>
            <ac:spMk id="3" creationId="{A5E8D479-FB8F-EBE1-C563-B45CAFA28D21}"/>
          </ac:spMkLst>
        </pc:spChg>
      </pc:sldChg>
      <pc:sldChg chg="modNotesTx">
        <pc:chgData name="Caroline Moreno" userId="4efd1df7-c1c8-4f96-9d3a-6210b12d3b33" providerId="ADAL" clId="{3BF98F41-26F7-41C6-9D59-4019F17AF7DB}" dt="2023-12-21T17:58:05.993" v="1474" actId="12"/>
        <pc:sldMkLst>
          <pc:docMk/>
          <pc:sldMk cId="3799934250" sldId="268"/>
        </pc:sldMkLst>
      </pc:sldChg>
      <pc:sldChg chg="modSp mod">
        <pc:chgData name="Caroline Moreno" userId="4efd1df7-c1c8-4f96-9d3a-6210b12d3b33" providerId="ADAL" clId="{3BF98F41-26F7-41C6-9D59-4019F17AF7DB}" dt="2023-12-21T18:02:52.049" v="1478" actId="20577"/>
        <pc:sldMkLst>
          <pc:docMk/>
          <pc:sldMk cId="2647547913" sldId="275"/>
        </pc:sldMkLst>
        <pc:spChg chg="mod">
          <ac:chgData name="Caroline Moreno" userId="4efd1df7-c1c8-4f96-9d3a-6210b12d3b33" providerId="ADAL" clId="{3BF98F41-26F7-41C6-9D59-4019F17AF7DB}" dt="2023-12-21T18:02:52.049" v="1478" actId="20577"/>
          <ac:spMkLst>
            <pc:docMk/>
            <pc:sldMk cId="2647547913" sldId="275"/>
            <ac:spMk id="3" creationId="{2FB30F68-18F0-62A8-75EF-C83AE15830AA}"/>
          </ac:spMkLst>
        </pc:spChg>
      </pc:sldChg>
      <pc:sldChg chg="modSp mod">
        <pc:chgData name="Caroline Moreno" userId="4efd1df7-c1c8-4f96-9d3a-6210b12d3b33" providerId="ADAL" clId="{3BF98F41-26F7-41C6-9D59-4019F17AF7DB}" dt="2023-12-21T18:03:28.473" v="1481" actId="20577"/>
        <pc:sldMkLst>
          <pc:docMk/>
          <pc:sldMk cId="3296110564" sldId="277"/>
        </pc:sldMkLst>
        <pc:spChg chg="mod">
          <ac:chgData name="Caroline Moreno" userId="4efd1df7-c1c8-4f96-9d3a-6210b12d3b33" providerId="ADAL" clId="{3BF98F41-26F7-41C6-9D59-4019F17AF7DB}" dt="2023-12-21T18:03:28.473" v="1481" actId="20577"/>
          <ac:spMkLst>
            <pc:docMk/>
            <pc:sldMk cId="3296110564" sldId="277"/>
            <ac:spMk id="3" creationId="{6637CDC3-DB30-B112-0787-7986BAE5BAD0}"/>
          </ac:spMkLst>
        </pc:spChg>
      </pc:sldChg>
      <pc:sldChg chg="modNotesTx">
        <pc:chgData name="Caroline Moreno" userId="4efd1df7-c1c8-4f96-9d3a-6210b12d3b33" providerId="ADAL" clId="{3BF98F41-26F7-41C6-9D59-4019F17AF7DB}" dt="2023-12-21T17:58:11.291" v="1475" actId="12"/>
        <pc:sldMkLst>
          <pc:docMk/>
          <pc:sldMk cId="1491377334" sldId="278"/>
        </pc:sldMkLst>
      </pc:sldChg>
      <pc:sldChg chg="modSp mod">
        <pc:chgData name="Caroline Moreno" userId="4efd1df7-c1c8-4f96-9d3a-6210b12d3b33" providerId="ADAL" clId="{3BF98F41-26F7-41C6-9D59-4019F17AF7DB}" dt="2023-12-21T18:03:13.170" v="1480" actId="20577"/>
        <pc:sldMkLst>
          <pc:docMk/>
          <pc:sldMk cId="2467605506" sldId="279"/>
        </pc:sldMkLst>
        <pc:spChg chg="mod">
          <ac:chgData name="Caroline Moreno" userId="4efd1df7-c1c8-4f96-9d3a-6210b12d3b33" providerId="ADAL" clId="{3BF98F41-26F7-41C6-9D59-4019F17AF7DB}" dt="2023-12-21T18:03:13.170" v="1480" actId="20577"/>
          <ac:spMkLst>
            <pc:docMk/>
            <pc:sldMk cId="2467605506" sldId="279"/>
            <ac:spMk id="3" creationId="{A896FFBA-2118-F91E-CBE4-6118D9918071}"/>
          </ac:spMkLst>
        </pc:spChg>
      </pc:sldChg>
      <pc:sldChg chg="modSp mod">
        <pc:chgData name="Caroline Moreno" userId="4efd1df7-c1c8-4f96-9d3a-6210b12d3b33" providerId="ADAL" clId="{3BF98F41-26F7-41C6-9D59-4019F17AF7DB}" dt="2023-12-21T16:58:12.182" v="53" actId="20577"/>
        <pc:sldMkLst>
          <pc:docMk/>
          <pc:sldMk cId="3008874841" sldId="282"/>
        </pc:sldMkLst>
        <pc:spChg chg="mod">
          <ac:chgData name="Caroline Moreno" userId="4efd1df7-c1c8-4f96-9d3a-6210b12d3b33" providerId="ADAL" clId="{3BF98F41-26F7-41C6-9D59-4019F17AF7DB}" dt="2023-12-21T16:58:12.182" v="53" actId="20577"/>
          <ac:spMkLst>
            <pc:docMk/>
            <pc:sldMk cId="3008874841" sldId="282"/>
            <ac:spMk id="2" creationId="{52B5487C-3017-91CB-8E65-1AC34F6CBEC0}"/>
          </ac:spMkLst>
        </pc:spChg>
      </pc:sldChg>
      <pc:sldChg chg="modNotesTx">
        <pc:chgData name="Caroline Moreno" userId="4efd1df7-c1c8-4f96-9d3a-6210b12d3b33" providerId="ADAL" clId="{3BF98F41-26F7-41C6-9D59-4019F17AF7DB}" dt="2023-12-21T17:07:25.968" v="74" actId="20577"/>
        <pc:sldMkLst>
          <pc:docMk/>
          <pc:sldMk cId="113592648" sldId="310"/>
        </pc:sldMkLst>
      </pc:sldChg>
      <pc:sldChg chg="modSp mod ord modNotesTx">
        <pc:chgData name="Caroline Moreno" userId="4efd1df7-c1c8-4f96-9d3a-6210b12d3b33" providerId="ADAL" clId="{3BF98F41-26F7-41C6-9D59-4019F17AF7DB}" dt="2023-12-21T17:31:01.561" v="509" actId="20577"/>
        <pc:sldMkLst>
          <pc:docMk/>
          <pc:sldMk cId="716846911" sldId="311"/>
        </pc:sldMkLst>
        <pc:spChg chg="mod">
          <ac:chgData name="Caroline Moreno" userId="4efd1df7-c1c8-4f96-9d3a-6210b12d3b33" providerId="ADAL" clId="{3BF98F41-26F7-41C6-9D59-4019F17AF7DB}" dt="2023-12-21T17:16:50.419" v="304" actId="20577"/>
          <ac:spMkLst>
            <pc:docMk/>
            <pc:sldMk cId="716846911" sldId="311"/>
            <ac:spMk id="3" creationId="{E1A827F3-D3A0-51B2-E9A0-1CB05C9CD234}"/>
          </ac:spMkLst>
        </pc:spChg>
      </pc:sldChg>
      <pc:sldChg chg="addSp delSp modSp new mod modNotesTx">
        <pc:chgData name="Caroline Moreno" userId="4efd1df7-c1c8-4f96-9d3a-6210b12d3b33" providerId="ADAL" clId="{3BF98F41-26F7-41C6-9D59-4019F17AF7DB}" dt="2023-12-21T17:38:26.278" v="1222" actId="948"/>
        <pc:sldMkLst>
          <pc:docMk/>
          <pc:sldMk cId="328671563" sldId="312"/>
        </pc:sldMkLst>
        <pc:spChg chg="mod">
          <ac:chgData name="Caroline Moreno" userId="4efd1df7-c1c8-4f96-9d3a-6210b12d3b33" providerId="ADAL" clId="{3BF98F41-26F7-41C6-9D59-4019F17AF7DB}" dt="2023-12-21T17:34:20.206" v="691" actId="20577"/>
          <ac:spMkLst>
            <pc:docMk/>
            <pc:sldMk cId="328671563" sldId="312"/>
            <ac:spMk id="2" creationId="{93641DCF-3E0B-2A5E-E4BD-608F6A3CC67F}"/>
          </ac:spMkLst>
        </pc:spChg>
        <pc:spChg chg="mod">
          <ac:chgData name="Caroline Moreno" userId="4efd1df7-c1c8-4f96-9d3a-6210b12d3b33" providerId="ADAL" clId="{3BF98F41-26F7-41C6-9D59-4019F17AF7DB}" dt="2023-12-21T17:38:26.278" v="1222" actId="948"/>
          <ac:spMkLst>
            <pc:docMk/>
            <pc:sldMk cId="328671563" sldId="312"/>
            <ac:spMk id="3" creationId="{A25CEC5B-2B6F-5F79-C934-B2B32D756173}"/>
          </ac:spMkLst>
        </pc:spChg>
        <pc:graphicFrameChg chg="add del mod">
          <ac:chgData name="Caroline Moreno" userId="4efd1df7-c1c8-4f96-9d3a-6210b12d3b33" providerId="ADAL" clId="{3BF98F41-26F7-41C6-9D59-4019F17AF7DB}" dt="2023-12-21T17:34:29.659" v="693"/>
          <ac:graphicFrameMkLst>
            <pc:docMk/>
            <pc:sldMk cId="328671563" sldId="312"/>
            <ac:graphicFrameMk id="4" creationId="{2C28325D-FE4C-514F-6DE2-957CC41AD3FA}"/>
          </ac:graphicFrameMkLst>
        </pc:graphicFrameChg>
        <pc:graphicFrameChg chg="add del mod">
          <ac:chgData name="Caroline Moreno" userId="4efd1df7-c1c8-4f96-9d3a-6210b12d3b33" providerId="ADAL" clId="{3BF98F41-26F7-41C6-9D59-4019F17AF7DB}" dt="2023-12-21T17:36:09.290" v="935" actId="478"/>
          <ac:graphicFrameMkLst>
            <pc:docMk/>
            <pc:sldMk cId="328671563" sldId="312"/>
            <ac:graphicFrameMk id="5" creationId="{B74FE741-2F6F-C392-DE1A-ECAF5DC15AF5}"/>
          </ac:graphicFrameMkLst>
        </pc:graphicFrameChg>
      </pc:sldChg>
      <pc:sldChg chg="new del">
        <pc:chgData name="Caroline Moreno" userId="4efd1df7-c1c8-4f96-9d3a-6210b12d3b33" providerId="ADAL" clId="{3BF98F41-26F7-41C6-9D59-4019F17AF7DB}" dt="2023-12-21T17:44:38.307" v="1235" actId="680"/>
        <pc:sldMkLst>
          <pc:docMk/>
          <pc:sldMk cId="597641977" sldId="313"/>
        </pc:sldMkLst>
      </pc:sldChg>
      <pc:sldChg chg="modSp add mod ord modNotesTx">
        <pc:chgData name="Caroline Moreno" userId="4efd1df7-c1c8-4f96-9d3a-6210b12d3b33" providerId="ADAL" clId="{3BF98F41-26F7-41C6-9D59-4019F17AF7DB}" dt="2023-12-21T17:55:39.450" v="1473" actId="20577"/>
        <pc:sldMkLst>
          <pc:docMk/>
          <pc:sldMk cId="819381553" sldId="313"/>
        </pc:sldMkLst>
        <pc:spChg chg="mod">
          <ac:chgData name="Caroline Moreno" userId="4efd1df7-c1c8-4f96-9d3a-6210b12d3b33" providerId="ADAL" clId="{3BF98F41-26F7-41C6-9D59-4019F17AF7DB}" dt="2023-12-21T17:53:27.443" v="1394" actId="20577"/>
          <ac:spMkLst>
            <pc:docMk/>
            <pc:sldMk cId="819381553" sldId="313"/>
            <ac:spMk id="2" creationId="{18ECB11F-9DB9-354F-AA70-5E2E29C17825}"/>
          </ac:spMkLst>
        </pc:spChg>
        <pc:spChg chg="mod">
          <ac:chgData name="Caroline Moreno" userId="4efd1df7-c1c8-4f96-9d3a-6210b12d3b33" providerId="ADAL" clId="{3BF98F41-26F7-41C6-9D59-4019F17AF7DB}" dt="2023-12-21T17:55:23.157" v="1470" actId="27636"/>
          <ac:spMkLst>
            <pc:docMk/>
            <pc:sldMk cId="819381553" sldId="313"/>
            <ac:spMk id="3" creationId="{A5E8D479-FB8F-EBE1-C563-B45CAFA28D21}"/>
          </ac:spMkLst>
        </pc:spChg>
      </pc:sldChg>
    </pc:docChg>
  </pc:docChgLst>
  <pc:docChgLst>
    <pc:chgData name="Caroline Moreno" userId="4efd1df7-c1c8-4f96-9d3a-6210b12d3b33" providerId="ADAL" clId="{22E857C3-7AD7-4DAD-9FA9-64F268ABBB8C}"/>
    <pc:docChg chg="custSel modSld">
      <pc:chgData name="Caroline Moreno" userId="4efd1df7-c1c8-4f96-9d3a-6210b12d3b33" providerId="ADAL" clId="{22E857C3-7AD7-4DAD-9FA9-64F268ABBB8C}" dt="2024-01-23T16:53:51.498" v="263" actId="20577"/>
      <pc:docMkLst>
        <pc:docMk/>
      </pc:docMkLst>
      <pc:sldChg chg="addSp delSp modSp mod">
        <pc:chgData name="Caroline Moreno" userId="4efd1df7-c1c8-4f96-9d3a-6210b12d3b33" providerId="ADAL" clId="{22E857C3-7AD7-4DAD-9FA9-64F268ABBB8C}" dt="2024-01-23T16:48:02.986" v="30" actId="14100"/>
        <pc:sldMkLst>
          <pc:docMk/>
          <pc:sldMk cId="3797406748" sldId="259"/>
        </pc:sldMkLst>
        <pc:spChg chg="del mod">
          <ac:chgData name="Caroline Moreno" userId="4efd1df7-c1c8-4f96-9d3a-6210b12d3b33" providerId="ADAL" clId="{22E857C3-7AD7-4DAD-9FA9-64F268ABBB8C}" dt="2024-01-23T16:47:57.590" v="28" actId="478"/>
          <ac:spMkLst>
            <pc:docMk/>
            <pc:sldMk cId="3797406748" sldId="259"/>
            <ac:spMk id="2" creationId="{90837D64-5246-8E33-F9AD-B5450912D2A8}"/>
          </ac:spMkLst>
        </pc:spChg>
        <pc:spChg chg="add del mod">
          <ac:chgData name="Caroline Moreno" userId="4efd1df7-c1c8-4f96-9d3a-6210b12d3b33" providerId="ADAL" clId="{22E857C3-7AD7-4DAD-9FA9-64F268ABBB8C}" dt="2024-01-23T16:44:18.573" v="1"/>
          <ac:spMkLst>
            <pc:docMk/>
            <pc:sldMk cId="3797406748" sldId="259"/>
            <ac:spMk id="3" creationId="{14042E31-9026-FBF2-2E00-CDE431C9FEFF}"/>
          </ac:spMkLst>
        </pc:spChg>
        <pc:spChg chg="add del mod">
          <ac:chgData name="Caroline Moreno" userId="4efd1df7-c1c8-4f96-9d3a-6210b12d3b33" providerId="ADAL" clId="{22E857C3-7AD7-4DAD-9FA9-64F268ABBB8C}" dt="2024-01-23T16:46:28.683" v="14"/>
          <ac:spMkLst>
            <pc:docMk/>
            <pc:sldMk cId="3797406748" sldId="259"/>
            <ac:spMk id="7" creationId="{49FA4D1A-53FB-0AB7-8EF9-7BBE1754CCE9}"/>
          </ac:spMkLst>
        </pc:spChg>
        <pc:spChg chg="add del mod">
          <ac:chgData name="Caroline Moreno" userId="4efd1df7-c1c8-4f96-9d3a-6210b12d3b33" providerId="ADAL" clId="{22E857C3-7AD7-4DAD-9FA9-64F268ABBB8C}" dt="2024-01-23T16:47:59.604" v="29" actId="478"/>
          <ac:spMkLst>
            <pc:docMk/>
            <pc:sldMk cId="3797406748" sldId="259"/>
            <ac:spMk id="12" creationId="{F567C1B2-BC8D-6303-0387-674082CD76F7}"/>
          </ac:spMkLst>
        </pc:spChg>
        <pc:graphicFrameChg chg="add del mod">
          <ac:chgData name="Caroline Moreno" userId="4efd1df7-c1c8-4f96-9d3a-6210b12d3b33" providerId="ADAL" clId="{22E857C3-7AD7-4DAD-9FA9-64F268ABBB8C}" dt="2024-01-23T16:45:36.739" v="13" actId="478"/>
          <ac:graphicFrameMkLst>
            <pc:docMk/>
            <pc:sldMk cId="3797406748" sldId="259"/>
            <ac:graphicFrameMk id="8" creationId="{56104BE9-8993-44D7-E43B-8A2E015332D7}"/>
          </ac:graphicFrameMkLst>
        </pc:graphicFrameChg>
        <pc:picChg chg="del">
          <ac:chgData name="Caroline Moreno" userId="4efd1df7-c1c8-4f96-9d3a-6210b12d3b33" providerId="ADAL" clId="{22E857C3-7AD7-4DAD-9FA9-64F268ABBB8C}" dt="2024-01-22T21:54:11.397" v="0" actId="478"/>
          <ac:picMkLst>
            <pc:docMk/>
            <pc:sldMk cId="3797406748" sldId="259"/>
            <ac:picMk id="4" creationId="{6452EF8F-5BA2-7984-BCE9-6E2E25851C6D}"/>
          </ac:picMkLst>
        </pc:picChg>
        <pc:picChg chg="add del mod">
          <ac:chgData name="Caroline Moreno" userId="4efd1df7-c1c8-4f96-9d3a-6210b12d3b33" providerId="ADAL" clId="{22E857C3-7AD7-4DAD-9FA9-64F268ABBB8C}" dt="2024-01-23T16:45:09.610" v="8" actId="478"/>
          <ac:picMkLst>
            <pc:docMk/>
            <pc:sldMk cId="3797406748" sldId="259"/>
            <ac:picMk id="5" creationId="{3F3DA972-7A1E-A4FA-EC66-28E0BF967EE5}"/>
          </ac:picMkLst>
        </pc:picChg>
        <pc:picChg chg="add mod modCrop">
          <ac:chgData name="Caroline Moreno" userId="4efd1df7-c1c8-4f96-9d3a-6210b12d3b33" providerId="ADAL" clId="{22E857C3-7AD7-4DAD-9FA9-64F268ABBB8C}" dt="2024-01-23T16:48:02.986" v="30" actId="14100"/>
          <ac:picMkLst>
            <pc:docMk/>
            <pc:sldMk cId="3797406748" sldId="259"/>
            <ac:picMk id="10" creationId="{42F6FF32-6477-0DDF-BEF7-BB2BFEF08EE3}"/>
          </ac:picMkLst>
        </pc:picChg>
      </pc:sldChg>
      <pc:sldChg chg="addSp delSp modSp mod modNotesTx">
        <pc:chgData name="Caroline Moreno" userId="4efd1df7-c1c8-4f96-9d3a-6210b12d3b33" providerId="ADAL" clId="{22E857C3-7AD7-4DAD-9FA9-64F268ABBB8C}" dt="2024-01-23T16:53:51.498" v="263" actId="20577"/>
        <pc:sldMkLst>
          <pc:docMk/>
          <pc:sldMk cId="3858013722" sldId="264"/>
        </pc:sldMkLst>
        <pc:spChg chg="mod">
          <ac:chgData name="Caroline Moreno" userId="4efd1df7-c1c8-4f96-9d3a-6210b12d3b33" providerId="ADAL" clId="{22E857C3-7AD7-4DAD-9FA9-64F268ABBB8C}" dt="2024-01-23T16:49:49.379" v="40" actId="1076"/>
          <ac:spMkLst>
            <pc:docMk/>
            <pc:sldMk cId="3858013722" sldId="264"/>
            <ac:spMk id="2" creationId="{4DF797CF-6221-F485-314D-5B3FCC25880F}"/>
          </ac:spMkLst>
        </pc:spChg>
        <pc:spChg chg="add del mod">
          <ac:chgData name="Caroline Moreno" userId="4efd1df7-c1c8-4f96-9d3a-6210b12d3b33" providerId="ADAL" clId="{22E857C3-7AD7-4DAD-9FA9-64F268ABBB8C}" dt="2024-01-23T16:49:14.500" v="32"/>
          <ac:spMkLst>
            <pc:docMk/>
            <pc:sldMk cId="3858013722" sldId="264"/>
            <ac:spMk id="3" creationId="{FB8C99B8-1D64-3A15-436E-523CD531F409}"/>
          </ac:spMkLst>
        </pc:spChg>
        <pc:picChg chg="del">
          <ac:chgData name="Caroline Moreno" userId="4efd1df7-c1c8-4f96-9d3a-6210b12d3b33" providerId="ADAL" clId="{22E857C3-7AD7-4DAD-9FA9-64F268ABBB8C}" dt="2024-01-23T16:48:24.508" v="31" actId="478"/>
          <ac:picMkLst>
            <pc:docMk/>
            <pc:sldMk cId="3858013722" sldId="264"/>
            <ac:picMk id="4" creationId="{DF2ABC14-4B18-5464-6BE3-A6E6D1A52EDC}"/>
          </ac:picMkLst>
        </pc:picChg>
        <pc:picChg chg="add mod modCrop">
          <ac:chgData name="Caroline Moreno" userId="4efd1df7-c1c8-4f96-9d3a-6210b12d3b33" providerId="ADAL" clId="{22E857C3-7AD7-4DAD-9FA9-64F268ABBB8C}" dt="2024-01-23T16:49:51.555" v="41" actId="14100"/>
          <ac:picMkLst>
            <pc:docMk/>
            <pc:sldMk cId="3858013722" sldId="264"/>
            <ac:picMk id="6" creationId="{B74A10D4-E866-90C7-DA5B-8F5C509A25A6}"/>
          </ac:picMkLst>
        </pc:picChg>
      </pc:sldChg>
      <pc:sldChg chg="modNotesTx">
        <pc:chgData name="Caroline Moreno" userId="4efd1df7-c1c8-4f96-9d3a-6210b12d3b33" providerId="ADAL" clId="{22E857C3-7AD7-4DAD-9FA9-64F268ABBB8C}" dt="2024-01-23T16:53:14.969" v="198" actId="20577"/>
        <pc:sldMkLst>
          <pc:docMk/>
          <pc:sldMk cId="716846911" sldId="311"/>
        </pc:sldMkLst>
      </pc:sldChg>
    </pc:docChg>
  </pc:docChgLst>
  <pc:docChgLst>
    <pc:chgData name="Caroline Moreno" userId="4efd1df7-c1c8-4f96-9d3a-6210b12d3b33" providerId="ADAL" clId="{32653217-E195-46DA-8148-73A4BC77D0DD}"/>
    <pc:docChg chg="undo redo custSel addSld delSld modSld sldOrd">
      <pc:chgData name="Caroline Moreno" userId="4efd1df7-c1c8-4f96-9d3a-6210b12d3b33" providerId="ADAL" clId="{32653217-E195-46DA-8148-73A4BC77D0DD}" dt="2023-11-07T22:24:43.595" v="4470" actId="12"/>
      <pc:docMkLst>
        <pc:docMk/>
      </pc:docMkLst>
      <pc:sldChg chg="addSp modSp mod">
        <pc:chgData name="Caroline Moreno" userId="4efd1df7-c1c8-4f96-9d3a-6210b12d3b33" providerId="ADAL" clId="{32653217-E195-46DA-8148-73A4BC77D0DD}" dt="2023-11-06T23:50:42.485" v="4085" actId="962"/>
        <pc:sldMkLst>
          <pc:docMk/>
          <pc:sldMk cId="2778556786" sldId="256"/>
        </pc:sldMkLst>
        <pc:spChg chg="mod">
          <ac:chgData name="Caroline Moreno" userId="4efd1df7-c1c8-4f96-9d3a-6210b12d3b33" providerId="ADAL" clId="{32653217-E195-46DA-8148-73A4BC77D0DD}" dt="2023-11-06T22:05:35.480" v="3031" actId="6549"/>
          <ac:spMkLst>
            <pc:docMk/>
            <pc:sldMk cId="2778556786" sldId="256"/>
            <ac:spMk id="3" creationId="{57868AEC-6D91-9E0C-155E-012A41E8ACDA}"/>
          </ac:spMkLst>
        </pc:spChg>
        <pc:picChg chg="add mod">
          <ac:chgData name="Caroline Moreno" userId="4efd1df7-c1c8-4f96-9d3a-6210b12d3b33" providerId="ADAL" clId="{32653217-E195-46DA-8148-73A4BC77D0DD}" dt="2023-11-06T23:50:42.485" v="4085" actId="962"/>
          <ac:picMkLst>
            <pc:docMk/>
            <pc:sldMk cId="2778556786" sldId="256"/>
            <ac:picMk id="5" creationId="{9607AE28-33DD-DDDD-5868-04B58A189E91}"/>
          </ac:picMkLst>
        </pc:picChg>
      </pc:sldChg>
      <pc:sldChg chg="modSp mod modNotesTx">
        <pc:chgData name="Caroline Moreno" userId="4efd1df7-c1c8-4f96-9d3a-6210b12d3b33" providerId="ADAL" clId="{32653217-E195-46DA-8148-73A4BC77D0DD}" dt="2023-11-06T22:19:46.425" v="3705" actId="6549"/>
        <pc:sldMkLst>
          <pc:docMk/>
          <pc:sldMk cId="2247260329" sldId="257"/>
        </pc:sldMkLst>
        <pc:spChg chg="mod">
          <ac:chgData name="Caroline Moreno" userId="4efd1df7-c1c8-4f96-9d3a-6210b12d3b33" providerId="ADAL" clId="{32653217-E195-46DA-8148-73A4BC77D0DD}" dt="2023-11-06T22:06:01.294" v="3036" actId="404"/>
          <ac:spMkLst>
            <pc:docMk/>
            <pc:sldMk cId="2247260329" sldId="257"/>
            <ac:spMk id="2" creationId="{E001DDEA-D036-C9CF-E7B9-027AB6979844}"/>
          </ac:spMkLst>
        </pc:spChg>
        <pc:spChg chg="mod">
          <ac:chgData name="Caroline Moreno" userId="4efd1df7-c1c8-4f96-9d3a-6210b12d3b33" providerId="ADAL" clId="{32653217-E195-46DA-8148-73A4BC77D0DD}" dt="2023-11-06T22:19:46.425" v="3705" actId="6549"/>
          <ac:spMkLst>
            <pc:docMk/>
            <pc:sldMk cId="2247260329" sldId="257"/>
            <ac:spMk id="4" creationId="{F966A6E6-2DF6-9201-6FC3-2C2E4F42BF81}"/>
          </ac:spMkLst>
        </pc:spChg>
      </pc:sldChg>
      <pc:sldChg chg="modSp mod">
        <pc:chgData name="Caroline Moreno" userId="4efd1df7-c1c8-4f96-9d3a-6210b12d3b33" providerId="ADAL" clId="{32653217-E195-46DA-8148-73A4BC77D0DD}" dt="2023-11-06T22:06:05.721" v="3037" actId="108"/>
        <pc:sldMkLst>
          <pc:docMk/>
          <pc:sldMk cId="2218883281" sldId="258"/>
        </pc:sldMkLst>
        <pc:spChg chg="mod">
          <ac:chgData name="Caroline Moreno" userId="4efd1df7-c1c8-4f96-9d3a-6210b12d3b33" providerId="ADAL" clId="{32653217-E195-46DA-8148-73A4BC77D0DD}" dt="2023-11-06T22:06:05.721" v="3037" actId="108"/>
          <ac:spMkLst>
            <pc:docMk/>
            <pc:sldMk cId="2218883281" sldId="258"/>
            <ac:spMk id="2" creationId="{E21D6041-1DB2-0CC6-842D-8B018B0DB93C}"/>
          </ac:spMkLst>
        </pc:spChg>
        <pc:spChg chg="mod">
          <ac:chgData name="Caroline Moreno" userId="4efd1df7-c1c8-4f96-9d3a-6210b12d3b33" providerId="ADAL" clId="{32653217-E195-46DA-8148-73A4BC77D0DD}" dt="2023-11-06T21:29:50.118" v="1532" actId="2710"/>
          <ac:spMkLst>
            <pc:docMk/>
            <pc:sldMk cId="2218883281" sldId="258"/>
            <ac:spMk id="3" creationId="{57D4C36F-D278-E9B3-E209-7A462F27D030}"/>
          </ac:spMkLst>
        </pc:spChg>
      </pc:sldChg>
      <pc:sldChg chg="modSp mod modNotesTx">
        <pc:chgData name="Caroline Moreno" userId="4efd1df7-c1c8-4f96-9d3a-6210b12d3b33" providerId="ADAL" clId="{32653217-E195-46DA-8148-73A4BC77D0DD}" dt="2023-11-07T22:07:23.562" v="4096" actId="6549"/>
        <pc:sldMkLst>
          <pc:docMk/>
          <pc:sldMk cId="3797406748" sldId="259"/>
        </pc:sldMkLst>
        <pc:spChg chg="mod">
          <ac:chgData name="Caroline Moreno" userId="4efd1df7-c1c8-4f96-9d3a-6210b12d3b33" providerId="ADAL" clId="{32653217-E195-46DA-8148-73A4BC77D0DD}" dt="2023-11-06T22:06:09.632" v="3038" actId="108"/>
          <ac:spMkLst>
            <pc:docMk/>
            <pc:sldMk cId="3797406748" sldId="259"/>
            <ac:spMk id="2" creationId="{90837D64-5246-8E33-F9AD-B5450912D2A8}"/>
          </ac:spMkLst>
        </pc:spChg>
      </pc:sldChg>
      <pc:sldChg chg="modSp mod modNotesTx">
        <pc:chgData name="Caroline Moreno" userId="4efd1df7-c1c8-4f96-9d3a-6210b12d3b33" providerId="ADAL" clId="{32653217-E195-46DA-8148-73A4BC77D0DD}" dt="2023-11-07T22:07:59.811" v="4103" actId="115"/>
        <pc:sldMkLst>
          <pc:docMk/>
          <pc:sldMk cId="3661968930" sldId="260"/>
        </pc:sldMkLst>
        <pc:spChg chg="mod">
          <ac:chgData name="Caroline Moreno" userId="4efd1df7-c1c8-4f96-9d3a-6210b12d3b33" providerId="ADAL" clId="{32653217-E195-46DA-8148-73A4BC77D0DD}" dt="2023-11-06T22:06:18.220" v="3040" actId="108"/>
          <ac:spMkLst>
            <pc:docMk/>
            <pc:sldMk cId="3661968930" sldId="260"/>
            <ac:spMk id="2" creationId="{3ED30684-0BB1-D34D-CDFA-4BDB8292E8D8}"/>
          </ac:spMkLst>
        </pc:spChg>
        <pc:spChg chg="mod">
          <ac:chgData name="Caroline Moreno" userId="4efd1df7-c1c8-4f96-9d3a-6210b12d3b33" providerId="ADAL" clId="{32653217-E195-46DA-8148-73A4BC77D0DD}" dt="2023-11-06T22:08:11.205" v="3064" actId="2711"/>
          <ac:spMkLst>
            <pc:docMk/>
            <pc:sldMk cId="3661968930" sldId="260"/>
            <ac:spMk id="3" creationId="{220FDAD9-D7CB-E53A-4F40-377A6515B31D}"/>
          </ac:spMkLst>
        </pc:spChg>
      </pc:sldChg>
      <pc:sldChg chg="modSp mod">
        <pc:chgData name="Caroline Moreno" userId="4efd1df7-c1c8-4f96-9d3a-6210b12d3b33" providerId="ADAL" clId="{32653217-E195-46DA-8148-73A4BC77D0DD}" dt="2023-11-06T22:07:50.330" v="3063" actId="2711"/>
        <pc:sldMkLst>
          <pc:docMk/>
          <pc:sldMk cId="1715923478" sldId="261"/>
        </pc:sldMkLst>
        <pc:spChg chg="mod">
          <ac:chgData name="Caroline Moreno" userId="4efd1df7-c1c8-4f96-9d3a-6210b12d3b33" providerId="ADAL" clId="{32653217-E195-46DA-8148-73A4BC77D0DD}" dt="2023-11-06T22:06:14.845" v="3039" actId="108"/>
          <ac:spMkLst>
            <pc:docMk/>
            <pc:sldMk cId="1715923478" sldId="261"/>
            <ac:spMk id="2" creationId="{A0C52A78-5974-082A-0AAB-ADCC63BCAF5D}"/>
          </ac:spMkLst>
        </pc:spChg>
        <pc:spChg chg="mod">
          <ac:chgData name="Caroline Moreno" userId="4efd1df7-c1c8-4f96-9d3a-6210b12d3b33" providerId="ADAL" clId="{32653217-E195-46DA-8148-73A4BC77D0DD}" dt="2023-11-06T22:07:50.330" v="3063" actId="2711"/>
          <ac:spMkLst>
            <pc:docMk/>
            <pc:sldMk cId="1715923478" sldId="261"/>
            <ac:spMk id="3" creationId="{DD24AB29-D0CB-A7BA-BFCB-A4B604107832}"/>
          </ac:spMkLst>
        </pc:spChg>
      </pc:sldChg>
      <pc:sldChg chg="modSp mod">
        <pc:chgData name="Caroline Moreno" userId="4efd1df7-c1c8-4f96-9d3a-6210b12d3b33" providerId="ADAL" clId="{32653217-E195-46DA-8148-73A4BC77D0DD}" dt="2023-11-06T22:08:41.399" v="3068" actId="12"/>
        <pc:sldMkLst>
          <pc:docMk/>
          <pc:sldMk cId="4163342474" sldId="262"/>
        </pc:sldMkLst>
        <pc:spChg chg="mod">
          <ac:chgData name="Caroline Moreno" userId="4efd1df7-c1c8-4f96-9d3a-6210b12d3b33" providerId="ADAL" clId="{32653217-E195-46DA-8148-73A4BC77D0DD}" dt="2023-11-06T22:06:22.461" v="3041" actId="108"/>
          <ac:spMkLst>
            <pc:docMk/>
            <pc:sldMk cId="4163342474" sldId="262"/>
            <ac:spMk id="2" creationId="{7454ED17-A163-1AF5-47B5-CE9F941B7A40}"/>
          </ac:spMkLst>
        </pc:spChg>
        <pc:spChg chg="mod">
          <ac:chgData name="Caroline Moreno" userId="4efd1df7-c1c8-4f96-9d3a-6210b12d3b33" providerId="ADAL" clId="{32653217-E195-46DA-8148-73A4BC77D0DD}" dt="2023-11-06T22:08:41.399" v="3068" actId="12"/>
          <ac:spMkLst>
            <pc:docMk/>
            <pc:sldMk cId="4163342474" sldId="262"/>
            <ac:spMk id="3" creationId="{B8C51E87-36AC-1508-34B7-84E69CD70CD7}"/>
          </ac:spMkLst>
        </pc:spChg>
      </pc:sldChg>
      <pc:sldChg chg="modSp mod modNotesTx">
        <pc:chgData name="Caroline Moreno" userId="4efd1df7-c1c8-4f96-9d3a-6210b12d3b33" providerId="ADAL" clId="{32653217-E195-46DA-8148-73A4BC77D0DD}" dt="2023-11-07T22:09:41.455" v="4104" actId="6549"/>
        <pc:sldMkLst>
          <pc:docMk/>
          <pc:sldMk cId="727993514" sldId="263"/>
        </pc:sldMkLst>
        <pc:spChg chg="mod">
          <ac:chgData name="Caroline Moreno" userId="4efd1df7-c1c8-4f96-9d3a-6210b12d3b33" providerId="ADAL" clId="{32653217-E195-46DA-8148-73A4BC77D0DD}" dt="2023-11-06T22:06:25.157" v="3042" actId="108"/>
          <ac:spMkLst>
            <pc:docMk/>
            <pc:sldMk cId="727993514" sldId="263"/>
            <ac:spMk id="2" creationId="{C1E2E723-C20F-CC45-84D0-C9DF59A2B9DD}"/>
          </ac:spMkLst>
        </pc:spChg>
        <pc:spChg chg="mod">
          <ac:chgData name="Caroline Moreno" userId="4efd1df7-c1c8-4f96-9d3a-6210b12d3b33" providerId="ADAL" clId="{32653217-E195-46DA-8148-73A4BC77D0DD}" dt="2023-11-06T22:09:11.537" v="3073" actId="948"/>
          <ac:spMkLst>
            <pc:docMk/>
            <pc:sldMk cId="727993514" sldId="263"/>
            <ac:spMk id="3" creationId="{E76269E2-16EB-125A-3026-D1F827E6A3E8}"/>
          </ac:spMkLst>
        </pc:spChg>
      </pc:sldChg>
      <pc:sldChg chg="delSp modSp mod modNotesTx">
        <pc:chgData name="Caroline Moreno" userId="4efd1df7-c1c8-4f96-9d3a-6210b12d3b33" providerId="ADAL" clId="{32653217-E195-46DA-8148-73A4BC77D0DD}" dt="2023-11-07T22:10:50.282" v="4110" actId="20577"/>
        <pc:sldMkLst>
          <pc:docMk/>
          <pc:sldMk cId="3858013722" sldId="264"/>
        </pc:sldMkLst>
        <pc:spChg chg="mod">
          <ac:chgData name="Caroline Moreno" userId="4efd1df7-c1c8-4f96-9d3a-6210b12d3b33" providerId="ADAL" clId="{32653217-E195-46DA-8148-73A4BC77D0DD}" dt="2023-11-06T22:11:07.078" v="3117" actId="20577"/>
          <ac:spMkLst>
            <pc:docMk/>
            <pc:sldMk cId="3858013722" sldId="264"/>
            <ac:spMk id="2" creationId="{4DF797CF-6221-F485-314D-5B3FCC25880F}"/>
          </ac:spMkLst>
        </pc:spChg>
        <pc:spChg chg="del mod">
          <ac:chgData name="Caroline Moreno" userId="4efd1df7-c1c8-4f96-9d3a-6210b12d3b33" providerId="ADAL" clId="{32653217-E195-46DA-8148-73A4BC77D0DD}" dt="2023-11-06T22:11:09.911" v="3118" actId="478"/>
          <ac:spMkLst>
            <pc:docMk/>
            <pc:sldMk cId="3858013722" sldId="264"/>
            <ac:spMk id="5" creationId="{1B941909-026D-8F01-D3CB-2E8F93711861}"/>
          </ac:spMkLst>
        </pc:spChg>
        <pc:picChg chg="mod">
          <ac:chgData name="Caroline Moreno" userId="4efd1df7-c1c8-4f96-9d3a-6210b12d3b33" providerId="ADAL" clId="{32653217-E195-46DA-8148-73A4BC77D0DD}" dt="2023-11-06T22:11:28.699" v="3122" actId="14100"/>
          <ac:picMkLst>
            <pc:docMk/>
            <pc:sldMk cId="3858013722" sldId="264"/>
            <ac:picMk id="4" creationId="{DF2ABC14-4B18-5464-6BE3-A6E6D1A52EDC}"/>
          </ac:picMkLst>
        </pc:picChg>
      </pc:sldChg>
      <pc:sldChg chg="modSp mod">
        <pc:chgData name="Caroline Moreno" userId="4efd1df7-c1c8-4f96-9d3a-6210b12d3b33" providerId="ADAL" clId="{32653217-E195-46DA-8148-73A4BC77D0DD}" dt="2023-11-06T22:21:01.778" v="3706" actId="20577"/>
        <pc:sldMkLst>
          <pc:docMk/>
          <pc:sldMk cId="3209369083" sldId="265"/>
        </pc:sldMkLst>
        <pc:spChg chg="mod">
          <ac:chgData name="Caroline Moreno" userId="4efd1df7-c1c8-4f96-9d3a-6210b12d3b33" providerId="ADAL" clId="{32653217-E195-46DA-8148-73A4BC77D0DD}" dt="2023-11-06T22:06:30.704" v="3045" actId="108"/>
          <ac:spMkLst>
            <pc:docMk/>
            <pc:sldMk cId="3209369083" sldId="265"/>
            <ac:spMk id="2" creationId="{ED19C899-F6FF-832E-8436-439F005336CE}"/>
          </ac:spMkLst>
        </pc:spChg>
        <pc:spChg chg="mod">
          <ac:chgData name="Caroline Moreno" userId="4efd1df7-c1c8-4f96-9d3a-6210b12d3b33" providerId="ADAL" clId="{32653217-E195-46DA-8148-73A4BC77D0DD}" dt="2023-11-06T22:21:01.778" v="3706" actId="20577"/>
          <ac:spMkLst>
            <pc:docMk/>
            <pc:sldMk cId="3209369083" sldId="265"/>
            <ac:spMk id="3" creationId="{B31192CF-712B-C5DF-819B-59BC0DB61BAC}"/>
          </ac:spMkLst>
        </pc:spChg>
      </pc:sldChg>
      <pc:sldChg chg="modSp mod">
        <pc:chgData name="Caroline Moreno" userId="4efd1df7-c1c8-4f96-9d3a-6210b12d3b33" providerId="ADAL" clId="{32653217-E195-46DA-8148-73A4BC77D0DD}" dt="2023-11-06T22:15:46.002" v="3207" actId="14100"/>
        <pc:sldMkLst>
          <pc:docMk/>
          <pc:sldMk cId="108662806" sldId="266"/>
        </pc:sldMkLst>
        <pc:spChg chg="mod">
          <ac:chgData name="Caroline Moreno" userId="4efd1df7-c1c8-4f96-9d3a-6210b12d3b33" providerId="ADAL" clId="{32653217-E195-46DA-8148-73A4BC77D0DD}" dt="2023-11-06T22:06:32.969" v="3046" actId="108"/>
          <ac:spMkLst>
            <pc:docMk/>
            <pc:sldMk cId="108662806" sldId="266"/>
            <ac:spMk id="2" creationId="{7B064A67-93A4-3799-544A-E8A8C841DD80}"/>
          </ac:spMkLst>
        </pc:spChg>
        <pc:spChg chg="mod">
          <ac:chgData name="Caroline Moreno" userId="4efd1df7-c1c8-4f96-9d3a-6210b12d3b33" providerId="ADAL" clId="{32653217-E195-46DA-8148-73A4BC77D0DD}" dt="2023-11-06T22:15:46.002" v="3207" actId="14100"/>
          <ac:spMkLst>
            <pc:docMk/>
            <pc:sldMk cId="108662806" sldId="266"/>
            <ac:spMk id="3" creationId="{150BF51E-D1B6-AB7E-51C9-F87D0C13BBAB}"/>
          </ac:spMkLst>
        </pc:spChg>
      </pc:sldChg>
      <pc:sldChg chg="modSp mod modNotesTx">
        <pc:chgData name="Caroline Moreno" userId="4efd1df7-c1c8-4f96-9d3a-6210b12d3b33" providerId="ADAL" clId="{32653217-E195-46DA-8148-73A4BC77D0DD}" dt="2023-11-07T22:13:05.741" v="4173" actId="6549"/>
        <pc:sldMkLst>
          <pc:docMk/>
          <pc:sldMk cId="2258481531" sldId="267"/>
        </pc:sldMkLst>
        <pc:spChg chg="mod">
          <ac:chgData name="Caroline Moreno" userId="4efd1df7-c1c8-4f96-9d3a-6210b12d3b33" providerId="ADAL" clId="{32653217-E195-46DA-8148-73A4BC77D0DD}" dt="2023-11-06T22:06:36.582" v="3047" actId="108"/>
          <ac:spMkLst>
            <pc:docMk/>
            <pc:sldMk cId="2258481531" sldId="267"/>
            <ac:spMk id="2" creationId="{18ECB11F-9DB9-354F-AA70-5E2E29C17825}"/>
          </ac:spMkLst>
        </pc:spChg>
        <pc:spChg chg="mod">
          <ac:chgData name="Caroline Moreno" userId="4efd1df7-c1c8-4f96-9d3a-6210b12d3b33" providerId="ADAL" clId="{32653217-E195-46DA-8148-73A4BC77D0DD}" dt="2023-11-07T22:12:57.849" v="4170" actId="108"/>
          <ac:spMkLst>
            <pc:docMk/>
            <pc:sldMk cId="2258481531" sldId="267"/>
            <ac:spMk id="3" creationId="{A5E8D479-FB8F-EBE1-C563-B45CAFA28D21}"/>
          </ac:spMkLst>
        </pc:spChg>
      </pc:sldChg>
      <pc:sldChg chg="modSp mod modNotesTx">
        <pc:chgData name="Caroline Moreno" userId="4efd1df7-c1c8-4f96-9d3a-6210b12d3b33" providerId="ADAL" clId="{32653217-E195-46DA-8148-73A4BC77D0DD}" dt="2023-11-07T22:15:36.430" v="4190" actId="20577"/>
        <pc:sldMkLst>
          <pc:docMk/>
          <pc:sldMk cId="3799934250" sldId="268"/>
        </pc:sldMkLst>
        <pc:spChg chg="mod">
          <ac:chgData name="Caroline Moreno" userId="4efd1df7-c1c8-4f96-9d3a-6210b12d3b33" providerId="ADAL" clId="{32653217-E195-46DA-8148-73A4BC77D0DD}" dt="2023-11-06T22:06:40.437" v="3048" actId="108"/>
          <ac:spMkLst>
            <pc:docMk/>
            <pc:sldMk cId="3799934250" sldId="268"/>
            <ac:spMk id="2" creationId="{5A4FA103-B86E-1D5E-1052-0E8F158A056C}"/>
          </ac:spMkLst>
        </pc:spChg>
        <pc:spChg chg="mod">
          <ac:chgData name="Caroline Moreno" userId="4efd1df7-c1c8-4f96-9d3a-6210b12d3b33" providerId="ADAL" clId="{32653217-E195-46DA-8148-73A4BC77D0DD}" dt="2023-11-06T21:33:05.331" v="1582" actId="27636"/>
          <ac:spMkLst>
            <pc:docMk/>
            <pc:sldMk cId="3799934250" sldId="268"/>
            <ac:spMk id="3" creationId="{78370B32-465D-B720-7880-C2671D182ED3}"/>
          </ac:spMkLst>
        </pc:spChg>
      </pc:sldChg>
      <pc:sldChg chg="modSp mod modNotesTx">
        <pc:chgData name="Caroline Moreno" userId="4efd1df7-c1c8-4f96-9d3a-6210b12d3b33" providerId="ADAL" clId="{32653217-E195-46DA-8148-73A4BC77D0DD}" dt="2023-11-06T22:06:47.358" v="3050" actId="108"/>
        <pc:sldMkLst>
          <pc:docMk/>
          <pc:sldMk cId="2793370060" sldId="269"/>
        </pc:sldMkLst>
        <pc:spChg chg="mod">
          <ac:chgData name="Caroline Moreno" userId="4efd1df7-c1c8-4f96-9d3a-6210b12d3b33" providerId="ADAL" clId="{32653217-E195-46DA-8148-73A4BC77D0DD}" dt="2023-11-06T22:06:47.358" v="3050" actId="108"/>
          <ac:spMkLst>
            <pc:docMk/>
            <pc:sldMk cId="2793370060" sldId="269"/>
            <ac:spMk id="2" creationId="{99C1A3FA-2476-D587-6377-7F6920B2A5BE}"/>
          </ac:spMkLst>
        </pc:spChg>
        <pc:spChg chg="mod">
          <ac:chgData name="Caroline Moreno" userId="4efd1df7-c1c8-4f96-9d3a-6210b12d3b33" providerId="ADAL" clId="{32653217-E195-46DA-8148-73A4BC77D0DD}" dt="2023-11-06T21:39:54.873" v="1788" actId="14100"/>
          <ac:spMkLst>
            <pc:docMk/>
            <pc:sldMk cId="2793370060" sldId="269"/>
            <ac:spMk id="3" creationId="{3ACEB42F-55AA-C516-0A55-B4104C8CC8B6}"/>
          </ac:spMkLst>
        </pc:spChg>
      </pc:sldChg>
      <pc:sldChg chg="modSp mod modNotesTx">
        <pc:chgData name="Caroline Moreno" userId="4efd1df7-c1c8-4f96-9d3a-6210b12d3b33" providerId="ADAL" clId="{32653217-E195-46DA-8148-73A4BC77D0DD}" dt="2023-11-07T22:19:00.351" v="4267" actId="20577"/>
        <pc:sldMkLst>
          <pc:docMk/>
          <pc:sldMk cId="678780248" sldId="270"/>
        </pc:sldMkLst>
        <pc:spChg chg="mod">
          <ac:chgData name="Caroline Moreno" userId="4efd1df7-c1c8-4f96-9d3a-6210b12d3b33" providerId="ADAL" clId="{32653217-E195-46DA-8148-73A4BC77D0DD}" dt="2023-11-06T22:06:51.299" v="3051" actId="108"/>
          <ac:spMkLst>
            <pc:docMk/>
            <pc:sldMk cId="678780248" sldId="270"/>
            <ac:spMk id="2" creationId="{C5847450-1D3C-BAF0-95D8-E14A4FE0883F}"/>
          </ac:spMkLst>
        </pc:spChg>
        <pc:spChg chg="mod">
          <ac:chgData name="Caroline Moreno" userId="4efd1df7-c1c8-4f96-9d3a-6210b12d3b33" providerId="ADAL" clId="{32653217-E195-46DA-8148-73A4BC77D0DD}" dt="2023-11-07T22:17:13.863" v="4248" actId="20577"/>
          <ac:spMkLst>
            <pc:docMk/>
            <pc:sldMk cId="678780248" sldId="270"/>
            <ac:spMk id="3" creationId="{0C0D3DEA-6593-258B-BAB8-2387B5A50716}"/>
          </ac:spMkLst>
        </pc:spChg>
      </pc:sldChg>
      <pc:sldChg chg="modSp mod modNotesTx">
        <pc:chgData name="Caroline Moreno" userId="4efd1df7-c1c8-4f96-9d3a-6210b12d3b33" providerId="ADAL" clId="{32653217-E195-46DA-8148-73A4BC77D0DD}" dt="2023-11-07T22:19:52.177" v="4351" actId="20577"/>
        <pc:sldMkLst>
          <pc:docMk/>
          <pc:sldMk cId="2424806410" sldId="271"/>
        </pc:sldMkLst>
        <pc:spChg chg="mod">
          <ac:chgData name="Caroline Moreno" userId="4efd1df7-c1c8-4f96-9d3a-6210b12d3b33" providerId="ADAL" clId="{32653217-E195-46DA-8148-73A4BC77D0DD}" dt="2023-11-06T22:06:54.352" v="3052" actId="108"/>
          <ac:spMkLst>
            <pc:docMk/>
            <pc:sldMk cId="2424806410" sldId="271"/>
            <ac:spMk id="2" creationId="{3F4F3BBD-BBA8-FDED-E4C7-3E117CC63BC7}"/>
          </ac:spMkLst>
        </pc:spChg>
        <pc:spChg chg="mod">
          <ac:chgData name="Caroline Moreno" userId="4efd1df7-c1c8-4f96-9d3a-6210b12d3b33" providerId="ADAL" clId="{32653217-E195-46DA-8148-73A4BC77D0DD}" dt="2023-11-07T22:19:52.177" v="4351" actId="20577"/>
          <ac:spMkLst>
            <pc:docMk/>
            <pc:sldMk cId="2424806410" sldId="271"/>
            <ac:spMk id="3" creationId="{AD9F8661-AF97-1D1B-2579-3023095A70D4}"/>
          </ac:spMkLst>
        </pc:spChg>
      </pc:sldChg>
      <pc:sldChg chg="addSp delSp modSp mod modNotesTx">
        <pc:chgData name="Caroline Moreno" userId="4efd1df7-c1c8-4f96-9d3a-6210b12d3b33" providerId="ADAL" clId="{32653217-E195-46DA-8148-73A4BC77D0DD}" dt="2023-11-07T22:23:22.633" v="4469" actId="20577"/>
        <pc:sldMkLst>
          <pc:docMk/>
          <pc:sldMk cId="4250229440" sldId="272"/>
        </pc:sldMkLst>
        <pc:spChg chg="mod">
          <ac:chgData name="Caroline Moreno" userId="4efd1df7-c1c8-4f96-9d3a-6210b12d3b33" providerId="ADAL" clId="{32653217-E195-46DA-8148-73A4BC77D0DD}" dt="2023-11-07T22:20:59.046" v="4357" actId="20577"/>
          <ac:spMkLst>
            <pc:docMk/>
            <pc:sldMk cId="4250229440" sldId="272"/>
            <ac:spMk id="2" creationId="{1641B122-437F-F563-0D6E-88D6371B2DCA}"/>
          </ac:spMkLst>
        </pc:spChg>
        <pc:spChg chg="mod">
          <ac:chgData name="Caroline Moreno" userId="4efd1df7-c1c8-4f96-9d3a-6210b12d3b33" providerId="ADAL" clId="{32653217-E195-46DA-8148-73A4BC77D0DD}" dt="2023-11-07T22:21:39.466" v="4387" actId="20577"/>
          <ac:spMkLst>
            <pc:docMk/>
            <pc:sldMk cId="4250229440" sldId="272"/>
            <ac:spMk id="3" creationId="{F2913C3F-CF3C-A6B2-88BD-AFD08F54A95F}"/>
          </ac:spMkLst>
        </pc:spChg>
        <pc:spChg chg="add del">
          <ac:chgData name="Caroline Moreno" userId="4efd1df7-c1c8-4f96-9d3a-6210b12d3b33" providerId="ADAL" clId="{32653217-E195-46DA-8148-73A4BC77D0DD}" dt="2023-11-06T21:51:07.522" v="2187"/>
          <ac:spMkLst>
            <pc:docMk/>
            <pc:sldMk cId="4250229440" sldId="272"/>
            <ac:spMk id="4" creationId="{B7688856-61E9-F06D-0E58-7802DA3BA922}"/>
          </ac:spMkLst>
        </pc:spChg>
      </pc:sldChg>
      <pc:sldChg chg="addSp modSp mod">
        <pc:chgData name="Caroline Moreno" userId="4efd1df7-c1c8-4f96-9d3a-6210b12d3b33" providerId="ADAL" clId="{32653217-E195-46DA-8148-73A4BC77D0DD}" dt="2023-11-06T22:04:49.635" v="3009" actId="113"/>
        <pc:sldMkLst>
          <pc:docMk/>
          <pc:sldMk cId="2276888417" sldId="274"/>
        </pc:sldMkLst>
        <pc:spChg chg="mod">
          <ac:chgData name="Caroline Moreno" userId="4efd1df7-c1c8-4f96-9d3a-6210b12d3b33" providerId="ADAL" clId="{32653217-E195-46DA-8148-73A4BC77D0DD}" dt="2023-11-06T22:04:40.882" v="3008" actId="14100"/>
          <ac:spMkLst>
            <pc:docMk/>
            <pc:sldMk cId="2276888417" sldId="274"/>
            <ac:spMk id="2" creationId="{387D4AD9-F19F-18DD-983C-D09C794FEAA8}"/>
          </ac:spMkLst>
        </pc:spChg>
        <pc:spChg chg="add mod">
          <ac:chgData name="Caroline Moreno" userId="4efd1df7-c1c8-4f96-9d3a-6210b12d3b33" providerId="ADAL" clId="{32653217-E195-46DA-8148-73A4BC77D0DD}" dt="2023-11-06T22:04:49.635" v="3009" actId="113"/>
          <ac:spMkLst>
            <pc:docMk/>
            <pc:sldMk cId="2276888417" sldId="274"/>
            <ac:spMk id="3" creationId="{EFFB1FC9-35F7-E6DD-940B-6FBD98E793F3}"/>
          </ac:spMkLst>
        </pc:spChg>
      </pc:sldChg>
      <pc:sldChg chg="addSp delSp modSp new mod">
        <pc:chgData name="Caroline Moreno" userId="4efd1df7-c1c8-4f96-9d3a-6210b12d3b33" providerId="ADAL" clId="{32653217-E195-46DA-8148-73A4BC77D0DD}" dt="2023-11-06T22:12:12.048" v="3124" actId="20577"/>
        <pc:sldMkLst>
          <pc:docMk/>
          <pc:sldMk cId="2647547913" sldId="275"/>
        </pc:sldMkLst>
        <pc:spChg chg="add del mod">
          <ac:chgData name="Caroline Moreno" userId="4efd1df7-c1c8-4f96-9d3a-6210b12d3b33" providerId="ADAL" clId="{32653217-E195-46DA-8148-73A4BC77D0DD}" dt="2023-11-06T21:29:02.090" v="1520" actId="108"/>
          <ac:spMkLst>
            <pc:docMk/>
            <pc:sldMk cId="2647547913" sldId="275"/>
            <ac:spMk id="2" creationId="{0A6E8C36-78A8-D9FA-B5AC-E833B506E458}"/>
          </ac:spMkLst>
        </pc:spChg>
        <pc:spChg chg="mod">
          <ac:chgData name="Caroline Moreno" userId="4efd1df7-c1c8-4f96-9d3a-6210b12d3b33" providerId="ADAL" clId="{32653217-E195-46DA-8148-73A4BC77D0DD}" dt="2023-11-06T22:12:12.048" v="3124" actId="20577"/>
          <ac:spMkLst>
            <pc:docMk/>
            <pc:sldMk cId="2647547913" sldId="275"/>
            <ac:spMk id="3" creationId="{2FB30F68-18F0-62A8-75EF-C83AE15830AA}"/>
          </ac:spMkLst>
        </pc:spChg>
        <pc:spChg chg="add del mod">
          <ac:chgData name="Caroline Moreno" userId="4efd1df7-c1c8-4f96-9d3a-6210b12d3b33" providerId="ADAL" clId="{32653217-E195-46DA-8148-73A4BC77D0DD}" dt="2023-11-06T21:26:30.063" v="1400"/>
          <ac:spMkLst>
            <pc:docMk/>
            <pc:sldMk cId="2647547913" sldId="275"/>
            <ac:spMk id="4" creationId="{FBDE58F9-134A-0F82-AD20-9D09613AA527}"/>
          </ac:spMkLst>
        </pc:spChg>
      </pc:sldChg>
      <pc:sldChg chg="modSp new mod ord">
        <pc:chgData name="Caroline Moreno" userId="4efd1df7-c1c8-4f96-9d3a-6210b12d3b33" providerId="ADAL" clId="{32653217-E195-46DA-8148-73A4BC77D0DD}" dt="2023-11-06T23:25:14.983" v="4077" actId="20577"/>
        <pc:sldMkLst>
          <pc:docMk/>
          <pc:sldMk cId="145026664" sldId="276"/>
        </pc:sldMkLst>
        <pc:spChg chg="mod">
          <ac:chgData name="Caroline Moreno" userId="4efd1df7-c1c8-4f96-9d3a-6210b12d3b33" providerId="ADAL" clId="{32653217-E195-46DA-8148-73A4BC77D0DD}" dt="2023-11-06T21:28:48.287" v="1519" actId="108"/>
          <ac:spMkLst>
            <pc:docMk/>
            <pc:sldMk cId="145026664" sldId="276"/>
            <ac:spMk id="2" creationId="{52B5487C-3017-91CB-8E65-1AC34F6CBEC0}"/>
          </ac:spMkLst>
        </pc:spChg>
        <pc:spChg chg="mod">
          <ac:chgData name="Caroline Moreno" userId="4efd1df7-c1c8-4f96-9d3a-6210b12d3b33" providerId="ADAL" clId="{32653217-E195-46DA-8148-73A4BC77D0DD}" dt="2023-11-06T23:25:14.983" v="4077" actId="20577"/>
          <ac:spMkLst>
            <pc:docMk/>
            <pc:sldMk cId="145026664" sldId="276"/>
            <ac:spMk id="3" creationId="{B5A3B992-7B97-3E4F-034B-7344B76D34B7}"/>
          </ac:spMkLst>
        </pc:spChg>
      </pc:sldChg>
      <pc:sldChg chg="modSp new mod ord">
        <pc:chgData name="Caroline Moreno" userId="4efd1df7-c1c8-4f96-9d3a-6210b12d3b33" providerId="ADAL" clId="{32653217-E195-46DA-8148-73A4BC77D0DD}" dt="2023-11-06T22:14:10.006" v="3173" actId="20577"/>
        <pc:sldMkLst>
          <pc:docMk/>
          <pc:sldMk cId="3296110564" sldId="277"/>
        </pc:sldMkLst>
        <pc:spChg chg="mod">
          <ac:chgData name="Caroline Moreno" userId="4efd1df7-c1c8-4f96-9d3a-6210b12d3b33" providerId="ADAL" clId="{32653217-E195-46DA-8148-73A4BC77D0DD}" dt="2023-11-06T21:31:49.168" v="1569" actId="108"/>
          <ac:spMkLst>
            <pc:docMk/>
            <pc:sldMk cId="3296110564" sldId="277"/>
            <ac:spMk id="2" creationId="{625B43B2-31CF-795C-DFD7-8BEA9BD08CC6}"/>
          </ac:spMkLst>
        </pc:spChg>
        <pc:spChg chg="mod">
          <ac:chgData name="Caroline Moreno" userId="4efd1df7-c1c8-4f96-9d3a-6210b12d3b33" providerId="ADAL" clId="{32653217-E195-46DA-8148-73A4BC77D0DD}" dt="2023-11-06T22:14:10.006" v="3173" actId="20577"/>
          <ac:spMkLst>
            <pc:docMk/>
            <pc:sldMk cId="3296110564" sldId="277"/>
            <ac:spMk id="3" creationId="{6637CDC3-DB30-B112-0787-7986BAE5BAD0}"/>
          </ac:spMkLst>
        </pc:spChg>
      </pc:sldChg>
      <pc:sldChg chg="modSp new mod modNotesTx">
        <pc:chgData name="Caroline Moreno" userId="4efd1df7-c1c8-4f96-9d3a-6210b12d3b33" providerId="ADAL" clId="{32653217-E195-46DA-8148-73A4BC77D0DD}" dt="2023-11-07T22:16:10.468" v="4204" actId="20577"/>
        <pc:sldMkLst>
          <pc:docMk/>
          <pc:sldMk cId="1491377334" sldId="278"/>
        </pc:sldMkLst>
        <pc:spChg chg="mod">
          <ac:chgData name="Caroline Moreno" userId="4efd1df7-c1c8-4f96-9d3a-6210b12d3b33" providerId="ADAL" clId="{32653217-E195-46DA-8148-73A4BC77D0DD}" dt="2023-11-07T22:16:10.468" v="4204" actId="20577"/>
          <ac:spMkLst>
            <pc:docMk/>
            <pc:sldMk cId="1491377334" sldId="278"/>
            <ac:spMk id="2" creationId="{8F743705-7DB1-1480-33D9-18CC6A690777}"/>
          </ac:spMkLst>
        </pc:spChg>
        <pc:spChg chg="mod">
          <ac:chgData name="Caroline Moreno" userId="4efd1df7-c1c8-4f96-9d3a-6210b12d3b33" providerId="ADAL" clId="{32653217-E195-46DA-8148-73A4BC77D0DD}" dt="2023-11-06T21:35:00.402" v="1727" actId="20577"/>
          <ac:spMkLst>
            <pc:docMk/>
            <pc:sldMk cId="1491377334" sldId="278"/>
            <ac:spMk id="3" creationId="{FB5BB683-423C-446B-B1F2-71B3F77AA268}"/>
          </ac:spMkLst>
        </pc:spChg>
      </pc:sldChg>
      <pc:sldChg chg="new del">
        <pc:chgData name="Caroline Moreno" userId="4efd1df7-c1c8-4f96-9d3a-6210b12d3b33" providerId="ADAL" clId="{32653217-E195-46DA-8148-73A4BC77D0DD}" dt="2023-11-06T21:48:48.604" v="2116" actId="680"/>
        <pc:sldMkLst>
          <pc:docMk/>
          <pc:sldMk cId="1392876915" sldId="279"/>
        </pc:sldMkLst>
      </pc:sldChg>
      <pc:sldChg chg="modSp new mod">
        <pc:chgData name="Caroline Moreno" userId="4efd1df7-c1c8-4f96-9d3a-6210b12d3b33" providerId="ADAL" clId="{32653217-E195-46DA-8148-73A4BC77D0DD}" dt="2023-11-07T22:20:36.481" v="4356" actId="20577"/>
        <pc:sldMkLst>
          <pc:docMk/>
          <pc:sldMk cId="2467605506" sldId="279"/>
        </pc:sldMkLst>
        <pc:spChg chg="mod">
          <ac:chgData name="Caroline Moreno" userId="4efd1df7-c1c8-4f96-9d3a-6210b12d3b33" providerId="ADAL" clId="{32653217-E195-46DA-8148-73A4BC77D0DD}" dt="2023-11-07T22:20:20.208" v="4355" actId="20577"/>
          <ac:spMkLst>
            <pc:docMk/>
            <pc:sldMk cId="2467605506" sldId="279"/>
            <ac:spMk id="2" creationId="{09A67BCE-2BFF-5473-F23E-33EA62767CD2}"/>
          </ac:spMkLst>
        </pc:spChg>
        <pc:spChg chg="mod">
          <ac:chgData name="Caroline Moreno" userId="4efd1df7-c1c8-4f96-9d3a-6210b12d3b33" providerId="ADAL" clId="{32653217-E195-46DA-8148-73A4BC77D0DD}" dt="2023-11-07T22:20:36.481" v="4356" actId="20577"/>
          <ac:spMkLst>
            <pc:docMk/>
            <pc:sldMk cId="2467605506" sldId="279"/>
            <ac:spMk id="3" creationId="{A896FFBA-2118-F91E-CBE4-6118D9918071}"/>
          </ac:spMkLst>
        </pc:spChg>
      </pc:sldChg>
      <pc:sldChg chg="modSp mod modNotesTx">
        <pc:chgData name="Caroline Moreno" userId="4efd1df7-c1c8-4f96-9d3a-6210b12d3b33" providerId="ADAL" clId="{32653217-E195-46DA-8148-73A4BC77D0DD}" dt="2023-11-07T22:24:43.595" v="4470" actId="12"/>
        <pc:sldMkLst>
          <pc:docMk/>
          <pc:sldMk cId="3789278692" sldId="280"/>
        </pc:sldMkLst>
        <pc:spChg chg="mod">
          <ac:chgData name="Caroline Moreno" userId="4efd1df7-c1c8-4f96-9d3a-6210b12d3b33" providerId="ADAL" clId="{32653217-E195-46DA-8148-73A4BC77D0DD}" dt="2023-11-06T22:07:01.718" v="3054" actId="108"/>
          <ac:spMkLst>
            <pc:docMk/>
            <pc:sldMk cId="3789278692" sldId="280"/>
            <ac:spMk id="2" creationId="{1641B122-437F-F563-0D6E-88D6371B2DCA}"/>
          </ac:spMkLst>
        </pc:spChg>
        <pc:spChg chg="mod">
          <ac:chgData name="Caroline Moreno" userId="4efd1df7-c1c8-4f96-9d3a-6210b12d3b33" providerId="ADAL" clId="{32653217-E195-46DA-8148-73A4BC77D0DD}" dt="2023-11-06T22:02:25.578" v="2937" actId="20577"/>
          <ac:spMkLst>
            <pc:docMk/>
            <pc:sldMk cId="3789278692" sldId="280"/>
            <ac:spMk id="3" creationId="{F2913C3F-CF3C-A6B2-88BD-AFD08F54A95F}"/>
          </ac:spMkLst>
        </pc:spChg>
      </pc:sldChg>
      <pc:sldChg chg="modSp new mod">
        <pc:chgData name="Caroline Moreno" userId="4efd1df7-c1c8-4f96-9d3a-6210b12d3b33" providerId="ADAL" clId="{32653217-E195-46DA-8148-73A4BC77D0DD}" dt="2023-11-06T23:51:08.348" v="4087" actId="20577"/>
        <pc:sldMkLst>
          <pc:docMk/>
          <pc:sldMk cId="2273742639" sldId="281"/>
        </pc:sldMkLst>
        <pc:spChg chg="mod">
          <ac:chgData name="Caroline Moreno" userId="4efd1df7-c1c8-4f96-9d3a-6210b12d3b33" providerId="ADAL" clId="{32653217-E195-46DA-8148-73A4BC77D0DD}" dt="2023-11-06T22:13:00.449" v="3171" actId="108"/>
          <ac:spMkLst>
            <pc:docMk/>
            <pc:sldMk cId="2273742639" sldId="281"/>
            <ac:spMk id="2" creationId="{6F066CFA-F098-209D-255C-41A761037E1D}"/>
          </ac:spMkLst>
        </pc:spChg>
        <pc:spChg chg="mod">
          <ac:chgData name="Caroline Moreno" userId="4efd1df7-c1c8-4f96-9d3a-6210b12d3b33" providerId="ADAL" clId="{32653217-E195-46DA-8148-73A4BC77D0DD}" dt="2023-11-06T23:51:08.348" v="4087" actId="20577"/>
          <ac:spMkLst>
            <pc:docMk/>
            <pc:sldMk cId="2273742639" sldId="281"/>
            <ac:spMk id="3" creationId="{DF5399A0-524F-D8D2-A865-C3025AF4E2CD}"/>
          </ac:spMkLst>
        </pc:spChg>
      </pc:sldChg>
      <pc:sldChg chg="modSp add mod">
        <pc:chgData name="Caroline Moreno" userId="4efd1df7-c1c8-4f96-9d3a-6210b12d3b33" providerId="ADAL" clId="{32653217-E195-46DA-8148-73A4BC77D0DD}" dt="2023-11-06T22:15:26.882" v="3206" actId="20577"/>
        <pc:sldMkLst>
          <pc:docMk/>
          <pc:sldMk cId="3008874841" sldId="282"/>
        </pc:sldMkLst>
        <pc:spChg chg="mod">
          <ac:chgData name="Caroline Moreno" userId="4efd1df7-c1c8-4f96-9d3a-6210b12d3b33" providerId="ADAL" clId="{32653217-E195-46DA-8148-73A4BC77D0DD}" dt="2023-11-06T22:15:03.345" v="3203" actId="20577"/>
          <ac:spMkLst>
            <pc:docMk/>
            <pc:sldMk cId="3008874841" sldId="282"/>
            <ac:spMk id="2" creationId="{52B5487C-3017-91CB-8E65-1AC34F6CBEC0}"/>
          </ac:spMkLst>
        </pc:spChg>
        <pc:spChg chg="mod">
          <ac:chgData name="Caroline Moreno" userId="4efd1df7-c1c8-4f96-9d3a-6210b12d3b33" providerId="ADAL" clId="{32653217-E195-46DA-8148-73A4BC77D0DD}" dt="2023-11-06T22:15:26.882" v="3206" actId="20577"/>
          <ac:spMkLst>
            <pc:docMk/>
            <pc:sldMk cId="3008874841" sldId="282"/>
            <ac:spMk id="3" creationId="{B5A3B992-7B97-3E4F-034B-7344B76D34B7}"/>
          </ac:spMkLst>
        </pc:spChg>
      </pc:sldChg>
    </pc:docChg>
  </pc:docChgLst>
  <pc:docChgLst>
    <pc:chgData name="Caroline Moreno" userId="4efd1df7-c1c8-4f96-9d3a-6210b12d3b33" providerId="ADAL" clId="{AA56FB2A-EBA4-4771-ABED-7F8178B9EE92}"/>
    <pc:docChg chg="">
      <pc:chgData name="Caroline Moreno" userId="4efd1df7-c1c8-4f96-9d3a-6210b12d3b33" providerId="ADAL" clId="{AA56FB2A-EBA4-4771-ABED-7F8178B9EE92}" dt="2024-01-08T22:24:48.864" v="0"/>
      <pc:docMkLst>
        <pc:docMk/>
      </pc:docMkLst>
      <pc:sldChg chg="delCm">
        <pc:chgData name="Caroline Moreno" userId="4efd1df7-c1c8-4f96-9d3a-6210b12d3b33" providerId="ADAL" clId="{AA56FB2A-EBA4-4771-ABED-7F8178B9EE92}" dt="2024-01-08T22:24:48.864" v="0"/>
        <pc:sldMkLst>
          <pc:docMk/>
          <pc:sldMk cId="3797406748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ine Moreno" userId="4efd1df7-c1c8-4f96-9d3a-6210b12d3b33" providerId="ADAL" clId="{AA56FB2A-EBA4-4771-ABED-7F8178B9EE92}" dt="2024-01-08T22:24:48.864" v="0"/>
              <pc2:cmMkLst xmlns:pc2="http://schemas.microsoft.com/office/powerpoint/2019/9/main/command">
                <pc:docMk/>
                <pc:sldMk cId="3797406748" sldId="259"/>
                <pc2:cmMk id="{177C3922-133F-4266-9CDF-969009508A08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6F899-296C-4781-8954-A85557EDC9D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DE87E-418B-4EC8-8B55-8E0E1081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globalassets/1-site-files/health/programs/community-groups/coalitions-lite/AppendixAVoting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globalassets/1-site-files/health/programs/community-groups/coalitions-lite/Step1Plan.doc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globalassets/1-site-files/health/programs/community-groups/coalitions-lite/Step1Plan.docx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globalassets/1-site-files/health/programs/community-groups/coalitions-lite/Step1Plan.docx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globalassets/1-site-files/health/programs/community-groups/coalitions-lite/Step1Plan.docx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globalassets/1-site-files/health/programs/community-groups/coalitions-lite/Step1Plan.docx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globalassets/1-site-files/health/programs/community-groups/coalitions-lite/AppendixAVoting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Our check-in question today is: [Facilitator choses a check-in question before the meeting]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Who can take notes today? We’ll want to be sure we’re capturing key discussion points, decisions made, assignments, and action steps in the meeting notes.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Who can make sure we stay on time? The timekeeper should be comfortable keeping the group on schedule.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How can we share our files? Would Dropbox or Google Docs work? Is there somebody who could set up a shared folder for us?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Throughout Coalitions Lite, we will be voting and making joint decisions. We will use different voting techniques throughout.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Finally, are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other coalition members, key leaders, or stakeholders who may need to approve our Coalitions Lite work? How often will we check-in with them during the process? Do we need formal approval from them or just input and feedback?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~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NOTE TO FACILITATOR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Voting methods can be found in the </a:t>
            </a:r>
            <a:r>
              <a:rPr lang="en-US" sz="1200" u="none" strike="noStrike" dirty="0">
                <a:solidFill>
                  <a:srgbClr val="0099C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Voting Techniques</a:t>
            </a:r>
            <a:r>
              <a:rPr lang="en-US" sz="1200" u="none" strike="noStrike" dirty="0">
                <a:solidFill>
                  <a:srgbClr val="0099CC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 sheet.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8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b="1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SAY: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do we want to accomplish each of these steps? Let’s try to schedule estimated (or exact!) dates for each meeting. This is Meeting #1, so today is our start date.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alibri Light" panose="020F0302020204030204" pitchFamily="34" charset="0"/>
              <a:buNone/>
              <a:tabLst/>
              <a:defRPr/>
            </a:pPr>
            <a:endParaRPr lang="en-US" sz="120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alibri Light" panose="020F0302020204030204" pitchFamily="34" charset="0"/>
              <a:buNone/>
              <a:tabLst/>
              <a:defRPr/>
            </a:pPr>
            <a:endParaRPr lang="en-US" sz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alibri Light" panose="020F0302020204030204" pitchFamily="34" charset="0"/>
              <a:buNone/>
              <a:tabLst/>
              <a:defRPr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 notetaker capture the decisions directly in the </a:t>
            </a:r>
            <a:r>
              <a:rPr lang="en-US" sz="1600" b="0" u="none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Coalitions Lite Plan template</a:t>
            </a:r>
            <a:r>
              <a:rPr lang="en-US" sz="1600" b="0" u="none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notetaker can also fill in the </a:t>
            </a:r>
            <a:r>
              <a:rPr lang="en-US" sz="1600" b="0" u="sng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editable Coalitions Lite Overview pdf</a:t>
            </a:r>
            <a:r>
              <a:rPr lang="en-US" sz="1600" b="0" u="none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Have the 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notetaker enter the group’s decisions directly into the </a:t>
            </a:r>
            <a:r>
              <a:rPr lang="en-US" sz="1800" b="0" u="sng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Coalitions Lite Process Plan template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6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Have the 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notetaker enter the group’s decisions directly into the </a:t>
            </a:r>
            <a:r>
              <a:rPr lang="en-US" sz="1800" b="0" u="sng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Coalitions Lite Process Plan template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Have the 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notetaker enter the group’s decisions directly into the </a:t>
            </a:r>
            <a:r>
              <a:rPr lang="en-US" sz="1200" b="0" u="sng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Coalitions Lite Process Plan template</a:t>
            </a: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1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FACILITATOR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 management often falls on the facilitator and/or committee chair. It often makes sense for the facilitator to do all the meeting planning, facilitation, and project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9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Have the </a:t>
            </a:r>
            <a:r>
              <a:rPr lang="en-US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notetaker enter the group’s decisions directly into the </a:t>
            </a:r>
            <a:r>
              <a:rPr lang="en-US" sz="1000" b="0" u="sng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Coalitions Lite Process Plan template</a:t>
            </a:r>
            <a:r>
              <a:rPr lang="en-US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2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spend too much time here. Resource needs will pop up throughout the process. For now, just think about some obvious and immediate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3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1143000" algn="l"/>
              </a:tabLst>
            </a:pP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of these assignments may be tabled until later if the individuals or resources are not needed until later in the process.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0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</a:p>
          <a:p>
            <a:pPr marL="285750" marR="0" lvl="0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Capture your ideas on a flipchart</a:t>
            </a:r>
          </a:p>
          <a:p>
            <a:pPr marL="285750" marR="0" lvl="0" indent="-28575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strengths present opportunities to expand upon what’s already working and reminds the coalition of all the great things happening in your community (it’s not all about solving problems!).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02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en-US" sz="1200" i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coalition’s mission/vision/goals; the original reason why the coalition formed; previous or ongoing activities; issues you’re hearing a lot about in the community, etc. </a:t>
            </a: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  <a:endParaRPr lang="en-US" sz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coalition may already have identified priorities, in which case just list them to remind the group.</a:t>
            </a:r>
          </a:p>
          <a:p>
            <a:pPr marL="171450" marR="0" lvl="0" indent="-1714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 flip chart pages on the wall and write down ideas.</a:t>
            </a:r>
            <a:endParaRPr lang="en-US" sz="1200" i="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5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SAY: </a:t>
            </a:r>
            <a:r>
              <a:rPr lang="en-US" dirty="0"/>
              <a:t>Most Coalitions Lite meetings move fast! If we need more time, we can always split the meetings into two.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7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13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0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SAY</a:t>
            </a:r>
            <a:r>
              <a:rPr lang="en-US" dirty="0"/>
              <a:t>: Step 2 is made up of one meeting (Meeting #2) and individual work conducted between Meetings #2 and #3 (Step 2b).</a:t>
            </a:r>
          </a:p>
          <a:p>
            <a:endParaRPr lang="en-US" dirty="0"/>
          </a:p>
          <a:p>
            <a:r>
              <a:rPr lang="en-US" dirty="0"/>
              <a:t>In Meeting #2, we will review basic data </a:t>
            </a:r>
            <a:r>
              <a:rPr lang="en-US"/>
              <a:t>on the </a:t>
            </a:r>
            <a:r>
              <a:rPr lang="en-US" dirty="0"/>
              <a:t>short list of possible priority issues we brainstormed today; select which 1-2 priorities to focus on; then establish a plan to learn more about our selected priorities. Between meetings #2 and #3, we may review additional data, but we will learn most about our priorities through interviews with knowledgeable community stakeholders.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98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all action steps have been assigned to specific workgroup members and have feasible deadlines.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sure the notetaker has written down who has committed to each action step.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may have additional action steps that came up during the meeting - add them now.</a:t>
            </a:r>
          </a:p>
          <a:p>
            <a:pPr marL="171450" indent="-171450">
              <a:buFontTx/>
              <a:buChar char="»"/>
            </a:pPr>
            <a:endParaRPr lang="en-US" sz="1200" dirty="0"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the group quickly through the 6 steps.</a:t>
            </a:r>
          </a:p>
          <a:p>
            <a:endParaRPr lang="en-US" dirty="0"/>
          </a:p>
          <a:p>
            <a:r>
              <a:rPr lang="en-US" b="1" u="sng" dirty="0"/>
              <a:t>SAY</a:t>
            </a:r>
            <a:r>
              <a:rPr lang="en-US" dirty="0"/>
              <a:t>: We do not need to understand all the details of each step right now. This is an example of a Coalitions Lite timeline. Our timeline may look different! We will figure that out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SAY</a:t>
            </a:r>
            <a:r>
              <a:rPr lang="en-US" dirty="0"/>
              <a:t>: Why do you think going through a strategic planning process together is important?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35E0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they have given some reasons, </a:t>
            </a:r>
            <a:r>
              <a:rPr lang="en-US" b="1" u="sng" dirty="0"/>
              <a:t>CLICK</a:t>
            </a:r>
            <a:r>
              <a:rPr lang="en-US" dirty="0"/>
              <a:t> for additional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SAY</a:t>
            </a:r>
            <a:r>
              <a:rPr lang="en-US" dirty="0"/>
              <a:t>: It’s important for the coalition to support the Coalitions Lite process. There is a lot of work involved and, to draft a strong strategic plan, we must all be bought in to the process.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35E0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the questions on the slide and facilitate a brief discussion for each. Have the notetaker capture any concerns or assignments.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b="1" u="sng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SAY: </a:t>
            </a:r>
            <a:r>
              <a:rPr lang="en-U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check-in with the whole group and make sure we’re on the right track. </a:t>
            </a:r>
          </a:p>
          <a:p>
            <a:pPr marL="0" marR="0" lvl="0" indent="0" fontAlgn="base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fontAlgn="base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(see the </a:t>
            </a:r>
            <a:r>
              <a:rPr lang="en-US" sz="2800" b="1" u="sng" dirty="0">
                <a:solidFill>
                  <a:srgbClr val="4DA4D8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Voting Techniques</a:t>
            </a:r>
            <a:r>
              <a:rPr lang="en-US" sz="2800" dirty="0">
                <a:solidFill>
                  <a:srgbClr val="0D0D0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information sheet)</a:t>
            </a:r>
            <a:endParaRPr lang="en-US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 lvl="0" indent="0" fontAlgn="base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</a:t>
            </a:r>
          </a:p>
          <a:p>
            <a:pPr marL="0" marR="0" lvl="0" indent="0" fontAlgn="base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TO FACILITATOR</a:t>
            </a:r>
          </a:p>
          <a:p>
            <a:pPr marL="285750" marR="0" lvl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some people are not supportive, have them explain their reasonings behind their preferences until you can come to an agreement that everyone can get behind.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35E0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FACILITATOR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dirty="0"/>
              <a:t>SKIP</a:t>
            </a:r>
            <a:r>
              <a:rPr lang="en-US" dirty="0"/>
              <a:t> this slide if everyone is already bought into the Coalitions Lite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some folks still need convincing, discuss the options on the slide and make a plan to do these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1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>
                <a:latin typeface="+mn-lt"/>
              </a:rPr>
              <a:t>SAY</a:t>
            </a:r>
            <a:r>
              <a:rPr lang="en-US" sz="1200" dirty="0">
                <a:latin typeface="+mn-lt"/>
              </a:rPr>
              <a:t>: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This plan will outline how the coalition will go through the </a:t>
            </a:r>
            <a:r>
              <a:rPr lang="en-US" sz="1200" dirty="0">
                <a:latin typeface="+mn-lt"/>
              </a:rPr>
              <a:t>Coalitions Lite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process to create a strategic plan. We will leave the meeting today with a plan for the </a:t>
            </a:r>
            <a:r>
              <a:rPr lang="en-US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(not the strategic plan itself!). The plan we outline today is not written in stone – we can change it and update it,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0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400" b="1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We’ll now discuss how long we want the Coalitions Lite process to take overall. Consider these points as we establish our timeline.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E87E-418B-4EC8-8B55-8E0E10818E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05EC-FEE0-AF4D-7358-80C7DD4C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E8693-D1AA-908B-962A-E3FC39B7B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1DFD-B427-0AE8-B25C-8D0EFFE3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85FB-BB31-0A3F-438A-B79B9BD4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FBBDC-93C1-7CEF-A54D-182E97E1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8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1131-C23D-3075-BEA4-36888A94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9F56E-6620-BA32-9EA5-65E680CD8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39E3-8E4F-3915-C532-D18D67AC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B8532-9F1D-A02B-B2E6-F7BEB0A9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166DF-61A8-9C5B-A13B-13D31F81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4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D0BEB-2BA1-F6B7-64C2-4DA76C3C3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9C3BF-6542-A000-3DC4-B5069DC44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F0DEB-1454-1866-0970-AC64A4A1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8071-D030-8018-1856-7DFE8123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D0827-4A0F-6603-E6B4-5541D40F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0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7B37-5161-6D5F-8C4B-BD6E7662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A63FB-C7B3-FC29-527A-C847B33B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6178-27AC-86A7-A79C-EC3A426C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499EA-F146-F3B5-B1A2-9F85E5B6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7D62-989F-D4E6-E5D3-6CCBB577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6129-5F66-D6E5-9A7E-B31E8984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57FE8-7A33-5F31-65F8-2580C907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84BD7-57F0-1F1D-9447-B28CB172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E857E-8764-3343-3F23-8711B4F8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FB619-45AB-ADA2-F1F9-2E68822C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0D0C-F80D-C0D4-8773-4587E76A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32CA-06CA-BFC6-DC5F-F0591E80F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99B4C-6B2B-2D7E-330A-C6F93EAD4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87437-52D2-FB51-43AB-05886B56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0BB3D-591F-ABC1-F21B-2A49C41D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63734-8192-903D-71D9-5F61E022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BA79-DD3C-B146-44BA-BA7A3B8A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3881C-2CD7-3C93-EA60-D7A6551C6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1C6BA-39EA-38A1-E291-4009C8A89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BD3CE-D232-645D-980D-2F11583B1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07D68-CEEF-A6EC-E55A-B203DA21B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6EC89-4C33-A65C-7245-5BD83E3B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FB0F5-4612-0415-DFA1-54A10944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AC7C3-A27A-8DF8-382D-FA683879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9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BE0F-9E19-90C1-A2E0-1202D16A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98CD2-D9D3-62CF-2FB3-59B15FDA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5983F-7435-CD34-71D0-71699729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5B670-F156-0922-D65F-E432F7CA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D32D8-EF92-2F04-20E6-CDAF39E5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321D5-230C-0BAC-9CFA-F72E6500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2D5A-6B5A-E5FE-61EF-85B71CCC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5387-1BA1-A57F-A862-45CBA8B2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59C2-BAE4-BA87-B6DF-068D6A3E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592EF-4236-DEFE-03EE-07F23EAA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58B75-27C3-F732-5541-70D6DF9A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69A30-A004-97C3-46A7-943DF7C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16301-3AE9-1EB6-2847-28F99E50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CB50-5347-5FCB-2F98-3DE18DA0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46592-7985-74FE-900B-C5B43D802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10177-7CBE-B35D-2106-9B81EBBAD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C30A6-BE56-2183-8532-6F85D7F2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94CE4-8BDD-36A4-8A04-8333685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D325D-BBA5-ADFF-9C27-4B1F2027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DB7D6-60F1-4B35-60CA-1831916D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C71B-8FF3-18CF-8741-891D24831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AC49C-74B4-D21C-7E06-188C72C9E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3758-7420-407B-B372-D504D13800B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0E050-B3D3-FCA7-0790-C84E21338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7469-24B5-0FD5-0FCA-4DAC8F831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4AB8-ABA2-4EB9-9EA4-01CF3D42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yCommunities@slco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132B-86B0-A797-5643-7CD81F878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Coalitions Lite Meeting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AEC-6D91-9E0C-155E-012A41E8AC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F293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for Coalitions Lite</a:t>
            </a:r>
          </a:p>
        </p:txBody>
      </p:sp>
      <p:pic>
        <p:nvPicPr>
          <p:cNvPr id="5" name="Picture 4" descr="A black and yellow sign with red text">
            <a:extLst>
              <a:ext uri="{FF2B5EF4-FFF2-40B4-BE49-F238E27FC236}">
                <a16:creationId xmlns:a16="http://schemas.microsoft.com/office/drawing/2014/main" id="{9607AE28-33DD-DDDD-5868-04B58A189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6" y="5833309"/>
            <a:ext cx="2080699" cy="7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5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ED17-A163-1AF5-47B5-CE9F941B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Increasing Support and Buy-In (if needed)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51E87-36AC-1508-34B7-84E69CD70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8000"/>
              </a:lnSpc>
              <a:spcBef>
                <a:spcPts val="0"/>
              </a:spcBef>
              <a:buSzPct val="100000"/>
            </a:pP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Meet individually with key leaders and coalition members to explain the process and why it’s important. Ask them whether they can support the effort. </a:t>
            </a:r>
          </a:p>
          <a:p>
            <a:pPr fontAlgn="base">
              <a:lnSpc>
                <a:spcPct val="108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Ask someone from the Health Department or another coalition that has conducted strategic planning to present at an upcoming coalition meeting. </a:t>
            </a:r>
          </a:p>
          <a:p>
            <a:pPr fontAlgn="base">
              <a:lnSpc>
                <a:spcPct val="108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3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Other strategies to increase coalition buy-in?</a:t>
            </a:r>
            <a:endParaRPr lang="en-US" sz="3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334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487C-3017-91CB-8E65-1AC34F6C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Create A Plan for Conducting Coalitions Lite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3B992-7B97-3E4F-034B-7344B76D3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45 minutes</a:t>
            </a:r>
          </a:p>
        </p:txBody>
      </p:sp>
    </p:spTree>
    <p:extLst>
      <p:ext uri="{BB962C8B-B14F-4D97-AF65-F5344CB8AC3E}">
        <p14:creationId xmlns:p14="http://schemas.microsoft.com/office/powerpoint/2010/main" val="14502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E723-C20F-CC45-84D0-C9DF59A2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Planning for the Coalitions Lite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69E2-16EB-125A-3026-D1F827E6A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Goal: Agreement on why, when, and how the coalition will conduct Coalitions Lite</a:t>
            </a:r>
          </a:p>
          <a:p>
            <a:pPr>
              <a:lnSpc>
                <a:spcPct val="108000"/>
              </a:lnSpc>
            </a:pPr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discuss:</a:t>
            </a:r>
          </a:p>
          <a:p>
            <a:pPr lvl="1">
              <a:lnSpc>
                <a:spcPct val="108000"/>
              </a:lnSpc>
            </a:pPr>
            <a:r>
              <a:rPr lang="en-US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imeline for the Coalitions Lite process</a:t>
            </a:r>
          </a:p>
          <a:p>
            <a:pPr lvl="1">
              <a:lnSpc>
                <a:spcPct val="108000"/>
              </a:lnSpc>
            </a:pPr>
            <a:r>
              <a:rPr lang="en-US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Meetings</a:t>
            </a:r>
          </a:p>
          <a:p>
            <a:pPr lvl="1">
              <a:lnSpc>
                <a:spcPct val="108000"/>
              </a:lnSpc>
            </a:pPr>
            <a:r>
              <a:rPr lang="en-US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Monitoring and sharing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9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35AD-38DC-5ECC-4CC5-C91D92CB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Some Points to Consider for Our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27F3-D3A0-51B2-E9A0-1CB05C9C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077"/>
            <a:ext cx="10515600" cy="491479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>
                <a:latin typeface="+mj-lt"/>
              </a:rPr>
              <a:t>This process should take 4-8 months (8 months may be more realistic)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>
                <a:latin typeface="+mj-lt"/>
              </a:rPr>
              <a:t>Stretching the process out beyond 8 months can result in lost momentum, workgroup turnover, and needing to restart the process.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>
                <a:latin typeface="+mj-lt"/>
              </a:rPr>
              <a:t>Balance momentum with sticking to the process as it’s laid out; don’t skip steps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>
                <a:latin typeface="+mj-lt"/>
              </a:rPr>
              <a:t>Build in time for expected (e.g. holidays) and unexpected delays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>
                <a:latin typeface="+mj-lt"/>
              </a:rPr>
              <a:t>Some steps could go on indefinitely (such as data collection) – Decide on a “good enough” stopping point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>
                <a:latin typeface="+mj-lt"/>
              </a:rPr>
              <a:t>Timing for step 2b Interviews / Data gathering is the hardest to predict because we may run into stumbling blocks; Step 2b is a good place to build in “extra” time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>
                <a:latin typeface="+mj-lt"/>
              </a:rPr>
              <a:t>We can always adjust the timeline as we move through the process!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84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97CF-6221-F485-314D-5B3FCC25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2"/>
            <a:ext cx="10515600" cy="6534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Adjust the Coalitions Lite Timeline</a:t>
            </a:r>
          </a:p>
        </p:txBody>
      </p:sp>
      <p:pic>
        <p:nvPicPr>
          <p:cNvPr id="6" name="Content Placeholder 5" descr="A screenshot of a website&#10;&#10;Description automatically generated">
            <a:extLst>
              <a:ext uri="{FF2B5EF4-FFF2-40B4-BE49-F238E27FC236}">
                <a16:creationId xmlns:a16="http://schemas.microsoft.com/office/drawing/2014/main" id="{B74A10D4-E866-90C7-DA5B-8F5C509A2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"/>
          <a:stretch/>
        </p:blipFill>
        <p:spPr>
          <a:xfrm>
            <a:off x="0" y="740780"/>
            <a:ext cx="12192000" cy="6117220"/>
          </a:xfrm>
        </p:spPr>
      </p:pic>
    </p:spTree>
    <p:extLst>
      <p:ext uri="{BB962C8B-B14F-4D97-AF65-F5344CB8AC3E}">
        <p14:creationId xmlns:p14="http://schemas.microsoft.com/office/powerpoint/2010/main" val="385801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B11F-9DB9-354F-AA70-5E2E29C1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Approvals and Sharing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8D479-FB8F-EBE1-C563-B45CAFA28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758"/>
            <a:ext cx="10515600" cy="48761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approvals do we need?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Priority issues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Final Strategic Plan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else?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will we update other coalition members or stakeholders on our progress?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is important for continuity, accountability, and buy-in.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When, where, how, and who is responsible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updates?</a:t>
            </a:r>
          </a:p>
          <a:p>
            <a:pPr lvl="1" fontAlgn="base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Consider adding a standing agenda item for updates to larger coalition meetings or sending out monthly progress emails</a:t>
            </a:r>
          </a:p>
        </p:txBody>
      </p:sp>
    </p:spTree>
    <p:extLst>
      <p:ext uri="{BB962C8B-B14F-4D97-AF65-F5344CB8AC3E}">
        <p14:creationId xmlns:p14="http://schemas.microsoft.com/office/powerpoint/2010/main" val="225848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B11F-9DB9-354F-AA70-5E2E29C1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Monitoring &amp; Celebrating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8D479-FB8F-EBE1-C563-B45CAFA28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758"/>
            <a:ext cx="10515600" cy="487611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Do we need to assign someone to remind participants of their assignments and timelines?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How will lack of follow-through be handled?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will we acknowledge and celebrate our progress?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Celebrate individual and whole group contributions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Build celebrations into timeline when certain milestones are reached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Examples: gift cards, acknowledgement at larger coalition meetings, reports back to members’ agencies, a virtual or handwritten card, a final celebration, providing food or a special treat during a meeting, coalition swag, etc. </a:t>
            </a:r>
          </a:p>
        </p:txBody>
      </p:sp>
    </p:spTree>
    <p:extLst>
      <p:ext uri="{BB962C8B-B14F-4D97-AF65-F5344CB8AC3E}">
        <p14:creationId xmlns:p14="http://schemas.microsoft.com/office/powerpoint/2010/main" val="81938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C899-F6FF-832E-8436-439F0053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92CF-712B-C5DF-819B-59BC0DB61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buSzPct val="100000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 meetings be conducted in person, virtual, or both?</a:t>
            </a:r>
          </a:p>
          <a:p>
            <a:pPr lvl="1">
              <a:lnSpc>
                <a:spcPct val="107000"/>
              </a:lnSpc>
              <a:buSzPct val="100000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in person, where will meetings be held? What technology will we need?</a:t>
            </a:r>
          </a:p>
          <a:p>
            <a:pPr lvl="1">
              <a:lnSpc>
                <a:spcPct val="107000"/>
              </a:lnSpc>
              <a:buSzPct val="100000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virtual, what platform will be used? Are all members proficient with and have access to the platform?</a:t>
            </a:r>
          </a:p>
          <a:p>
            <a:pPr>
              <a:lnSpc>
                <a:spcPct val="107000"/>
              </a:lnSpc>
              <a:buSzPct val="100000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happens when someone can’t attend a meeting?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100000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Under what circumstances should a meeting be canceled or rescheduled?</a:t>
            </a:r>
          </a:p>
        </p:txBody>
      </p:sp>
    </p:spTree>
    <p:extLst>
      <p:ext uri="{BB962C8B-B14F-4D97-AF65-F5344CB8AC3E}">
        <p14:creationId xmlns:p14="http://schemas.microsoft.com/office/powerpoint/2010/main" val="3209369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1DCF-3E0B-2A5E-E4BD-608F6A3C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CEC5B-2B6F-5F79-C934-B2B32D756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 will plan and facilitate the meetings?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 we have the same people as notetakers and timekeepers every meeting or share those responsibilities? Who?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 will follow up with members after the meetings and ensure assignments and activities are on track?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 will keep an eye on timelines and other project management tasks?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4A67-93A4-3799-544A-E8A8C841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What are our Expectations for Coalition Members?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F51E-D1B6-AB7E-51C9-F87D0C13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9109"/>
            <a:ext cx="10515600" cy="3757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For attendance at meetings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3200" dirty="0">
                <a:latin typeface="+mj-lt"/>
                <a:cs typeface="Times New Roman"/>
              </a:rPr>
              <a:t>For responses to communications (i.e., emails)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For completion of tasks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For advanced notice when unable to meet or participate </a:t>
            </a:r>
          </a:p>
        </p:txBody>
      </p:sp>
    </p:spTree>
    <p:extLst>
      <p:ext uri="{BB962C8B-B14F-4D97-AF65-F5344CB8AC3E}">
        <p14:creationId xmlns:p14="http://schemas.microsoft.com/office/powerpoint/2010/main" val="10866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6CFA-F098-209D-255C-41A76103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Welcome, Introductions, &amp;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399A0-524F-D8D2-A865-C3025AF4E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227374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43B2-31CF-795C-DFD7-8BEA9BD0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Determine Resource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7CDC3-DB30-B112-0787-7986BAE5B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329611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A103-B86E-1D5E-1052-0E8F158A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What Resources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70B32-465D-B720-7880-C2671D18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980"/>
            <a:ext cx="5002161" cy="50227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+mj-lt"/>
              </a:rPr>
              <a:t>Coalitions members with specific skills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+mj-lt"/>
              </a:rPr>
              <a:t>Writing, planning, design, facilitation, project management…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+mj-lt"/>
              </a:rPr>
              <a:t>Specific experts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+mj-lt"/>
              </a:rPr>
              <a:t>Local data experts, service providers, report designers…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+mj-lt"/>
              </a:rPr>
              <a:t>Funding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9A01B-650A-7C6E-8396-D8140D1F2A1E}"/>
              </a:ext>
            </a:extLst>
          </p:cNvPr>
          <p:cNvSpPr txBox="1"/>
          <p:nvPr/>
        </p:nvSpPr>
        <p:spPr>
          <a:xfrm>
            <a:off x="6590071" y="1596980"/>
            <a:ext cx="5002161" cy="44217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0">
                <a:schemeClr val="accent2">
                  <a:lumMod val="97000"/>
                  <a:lumOff val="3000"/>
                </a:schemeClr>
              </a:gs>
              <a:gs pos="44000">
                <a:srgbClr val="ECA575"/>
              </a:gs>
              <a:gs pos="30000">
                <a:srgbClr val="E39966"/>
              </a:gs>
              <a:gs pos="15000">
                <a:srgbClr val="D28149"/>
              </a:gs>
              <a:gs pos="57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Possible resource needs: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Meeting space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Materials and supplies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Incentives for meeting attendance (food, drinks, etc.)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Gift cards or other rewards to recognize members’ work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Hiring someone to facilitate meetings</a:t>
            </a:r>
          </a:p>
          <a:p>
            <a:pPr marL="171450" indent="-171450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collection incentives (for stakeholder interviews)</a:t>
            </a:r>
          </a:p>
          <a:p>
            <a:pPr marL="171450" indent="-171450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Strategic Plan design and printing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34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3705-7DB1-1480-33D9-18CC6A69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What is our plan to secure the immediate resource needs? </a:t>
            </a:r>
            <a:r>
              <a:rPr lang="en-US" sz="27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(Hint: You don’t have to do it all right now!)</a:t>
            </a:r>
            <a:endParaRPr lang="en-US" sz="4000" dirty="0">
              <a:solidFill>
                <a:srgbClr val="9F293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BB683-423C-446B-B1F2-71B3F77AA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Who will contact whom?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By when?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What is our “pitch”?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How will we report back?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15DB263-58E4-45E3-E27C-CA3D6F088B49}"/>
              </a:ext>
            </a:extLst>
          </p:cNvPr>
          <p:cNvSpPr/>
          <p:nvPr/>
        </p:nvSpPr>
        <p:spPr>
          <a:xfrm>
            <a:off x="7536427" y="2219632"/>
            <a:ext cx="3569108" cy="2898058"/>
          </a:xfrm>
          <a:prstGeom prst="wedgeEllipseCallout">
            <a:avLst>
              <a:gd name="adj1" fmla="val -54843"/>
              <a:gd name="adj2" fmla="val 618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Consider in-kind donations! Who do we know? Who can we meet?</a:t>
            </a:r>
          </a:p>
        </p:txBody>
      </p:sp>
    </p:spTree>
    <p:extLst>
      <p:ext uri="{BB962C8B-B14F-4D97-AF65-F5344CB8AC3E}">
        <p14:creationId xmlns:p14="http://schemas.microsoft.com/office/powerpoint/2010/main" val="149137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8C36-78A8-D9FA-B5AC-E833B506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Identify Basic Community Strengths and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30F68-18F0-62A8-75EF-C83AE1583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 minutes</a:t>
            </a:r>
          </a:p>
        </p:txBody>
      </p:sp>
    </p:spTree>
    <p:extLst>
      <p:ext uri="{BB962C8B-B14F-4D97-AF65-F5344CB8AC3E}">
        <p14:creationId xmlns:p14="http://schemas.microsoft.com/office/powerpoint/2010/main" val="2647547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A3FA-2476-D587-6377-7F6920B2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Brainstorm as many community strengths as you can in 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EB42F-55AA-C516-0A55-B4104C8C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6985"/>
            <a:ext cx="10515600" cy="3339978"/>
          </a:xfrm>
        </p:spPr>
        <p:txBody>
          <a:bodyPr/>
          <a:lstStyle/>
          <a:p>
            <a:pPr marL="0" indent="0">
              <a:buNone/>
            </a:pPr>
            <a:r>
              <a:rPr lang="en-US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example: caring teachers, </a:t>
            </a:r>
            <a:r>
              <a:rPr lang="en-US" i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high levels of home ownership; high graduation rates; strong sense of community; an active organization that provides helpful family programs; etc.  </a:t>
            </a:r>
            <a:endParaRPr lang="en-US" i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70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7450-1D3C-BAF0-95D8-E14A4FE0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Brainstorm a short list of issues the coalition may want to prioritize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3DEA-6593-258B-BAB8-2387B5A50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8000"/>
              </a:lnSpc>
            </a:pPr>
            <a:r>
              <a:rPr lang="en-US" sz="3600" dirty="0">
                <a:latin typeface="+mj-lt"/>
              </a:rPr>
              <a:t>In 1-2 minutes – Shout out possible, high-level priorities that seem to be big issues in our community</a:t>
            </a:r>
          </a:p>
          <a:p>
            <a:pPr>
              <a:lnSpc>
                <a:spcPct val="128000"/>
              </a:lnSpc>
            </a:pPr>
            <a:r>
              <a:rPr lang="en-US" sz="3600" dirty="0">
                <a:latin typeface="+mj-lt"/>
              </a:rPr>
              <a:t>Capture all ideas on a flip chart</a:t>
            </a:r>
          </a:p>
          <a:p>
            <a:pPr>
              <a:lnSpc>
                <a:spcPct val="128000"/>
              </a:lnSpc>
            </a:pPr>
            <a:r>
              <a:rPr lang="en-US" sz="3600" dirty="0">
                <a:latin typeface="+mj-lt"/>
              </a:rPr>
              <a:t>Examples: Mental health, Diabetes, Substance use, Pollution, etc.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8780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3BBD-BBA8-FDED-E4C7-3E117CC6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Narrow the List to 2-4 Possible Priorities </a:t>
            </a:r>
            <a:b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(NO MORE!!)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F8661-AF97-1D1B-2579-3023095A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5878"/>
            <a:ext cx="10515600" cy="3561084"/>
          </a:xfrm>
        </p:spPr>
        <p:txBody>
          <a:bodyPr>
            <a:normAutofit/>
          </a:bodyPr>
          <a:lstStyle/>
          <a:p>
            <a:pPr marL="0" indent="0">
              <a:lnSpc>
                <a:spcPct val="128000"/>
              </a:lnSpc>
              <a:buNone/>
            </a:pPr>
            <a:r>
              <a:rPr lang="en-US" sz="3600" dirty="0">
                <a:latin typeface="+mj-lt"/>
              </a:rPr>
              <a:t>Take 3-5 minutes – Narrow the list to </a:t>
            </a:r>
            <a:r>
              <a:rPr lang="en-US" sz="3600" u="sng" dirty="0">
                <a:latin typeface="+mj-lt"/>
              </a:rPr>
              <a:t>no more than 4</a:t>
            </a:r>
          </a:p>
          <a:p>
            <a:pPr marL="0" indent="0" algn="ctr">
              <a:buNone/>
            </a:pP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Don’t overthink it! If an issue feels important, it will be apparent. If multiple people see something as an issue, it’s likely an issue. </a:t>
            </a:r>
          </a:p>
          <a:p>
            <a:pPr marL="0" indent="0" algn="ctr">
              <a:buNone/>
            </a:pP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Write down your reasons for your final selections in the meeting notes.</a:t>
            </a:r>
          </a:p>
        </p:txBody>
      </p:sp>
    </p:spTree>
    <p:extLst>
      <p:ext uri="{BB962C8B-B14F-4D97-AF65-F5344CB8AC3E}">
        <p14:creationId xmlns:p14="http://schemas.microsoft.com/office/powerpoint/2010/main" val="2424806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7BCE-2BFF-5473-F23E-33EA6276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Wrap-Up &amp;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6FFBA-2118-F91E-CBE4-6118D9918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246760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B122-437F-F563-0D6E-88D6371B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Preview: Step #2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3C3F-CF3C-A6B2-88BD-AFD08F54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priority issues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Review basic data on the short-list of possible priorities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1-2 priorities to focus on right now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Identify additional data to better understand the issues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Quantitative data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Stakeholder interviews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Step 2b: Between meetings #2 and #3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Conduct interviews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Collect data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Prepare data for Meeting #3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29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B122-437F-F563-0D6E-88D6371B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3C3F-CF3C-A6B2-88BD-AFD08F54A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008"/>
            <a:ext cx="10515600" cy="510051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Gather basic data on the short-listed possible priorities. Your local health department may be able to help.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Submit the data to the coalition organizer and/or facilitator before Meeting #2.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Invite any additional people to Meeting #2 who are knowledgeable about your short list of possible priorities.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not already a part of your workgroup, contact the Salt Lake County Health Department at </a:t>
            </a:r>
            <a:r>
              <a:rPr lang="en-US" sz="4400" b="1" u="sng" dirty="0">
                <a:solidFill>
                  <a:srgbClr val="4DA4D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HealthyCommunities@slco.org</a:t>
            </a:r>
            <a:r>
              <a:rPr lang="en-US" sz="4400" dirty="0">
                <a:solidFill>
                  <a:srgbClr val="4DA4D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help in gathering data related to the short-listed priorities.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Review the day, time, and location for Meeting #2.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Notetaker: Ensure the Plan template is completed based on today’s decisions.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Create a shared drive file and give access to coalition members.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Complete any immediate assignments from the Resources conversation.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Share the plan we developed today with other stakeholders, as needed.</a:t>
            </a:r>
            <a:endParaRPr lang="en-US" sz="5100" dirty="0">
              <a:latin typeface="+mj-lt"/>
            </a:endParaRPr>
          </a:p>
          <a:p>
            <a:pPr lvl="1">
              <a:lnSpc>
                <a:spcPct val="118000"/>
              </a:lnSpc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27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DDEA-D036-C9CF-E7B9-027AB697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Meeting Logistics and Overview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66A6E6-2DF6-9201-6FC3-2C2E4F42BF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70402" y="2071621"/>
            <a:ext cx="10515600" cy="333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>
                <a:latin typeface="+mj-lt"/>
                <a:cs typeface="Times New Roman" panose="02020603050405020304" pitchFamily="18" charset="0"/>
              </a:rPr>
              <a:t>Team “check-in” and introductions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>
                <a:latin typeface="+mj-lt"/>
                <a:cs typeface="Times New Roman" panose="02020603050405020304" pitchFamily="18" charset="0"/>
              </a:rPr>
              <a:t>Identify a notetaker and timekeeper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>
                <a:latin typeface="+mj-lt"/>
                <a:cs typeface="Times New Roman" panose="02020603050405020304" pitchFamily="18" charset="0"/>
              </a:rPr>
              <a:t>Decide on a shared document platform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+mj-lt"/>
                <a:cs typeface="Times New Roman" panose="02020603050405020304" pitchFamily="18" charset="0"/>
              </a:rPr>
              <a:t>Determine how to get feedback from stakeholders </a:t>
            </a:r>
          </a:p>
        </p:txBody>
      </p:sp>
    </p:spTree>
    <p:extLst>
      <p:ext uri="{BB962C8B-B14F-4D97-AF65-F5344CB8AC3E}">
        <p14:creationId xmlns:p14="http://schemas.microsoft.com/office/powerpoint/2010/main" val="2247260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A2F7-9E71-C555-80AB-C7AC00A2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Check-Out Discussion: </a:t>
            </a:r>
            <a:b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How did this meeting go?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71E0B-6D80-D47F-B791-92E248AF4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1737"/>
            <a:ext cx="10515600" cy="37052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What worked well or didn’t work well with the meeting?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How can we run our future meetings better?</a:t>
            </a:r>
          </a:p>
        </p:txBody>
      </p:sp>
    </p:spTree>
    <p:extLst>
      <p:ext uri="{BB962C8B-B14F-4D97-AF65-F5344CB8AC3E}">
        <p14:creationId xmlns:p14="http://schemas.microsoft.com/office/powerpoint/2010/main" val="4004668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g in party hat blowing horn">
            <a:extLst>
              <a:ext uri="{FF2B5EF4-FFF2-40B4-BE49-F238E27FC236}">
                <a16:creationId xmlns:a16="http://schemas.microsoft.com/office/drawing/2014/main" id="{151430BC-AE7D-1D0C-8BAC-B046ABCF3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3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D4AD9-F19F-18DD-983C-D09C794F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624" y="325550"/>
            <a:ext cx="8424055" cy="2637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								</a:t>
            </a:r>
            <a:r>
              <a:rPr lang="en-US" sz="6600" dirty="0"/>
              <a:t>Celebrate!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27688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6041-1DB2-0CC6-842D-8B018B0D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Meeting Objectives</a:t>
            </a:r>
            <a:endParaRPr lang="en-US" sz="4000" dirty="0">
              <a:solidFill>
                <a:srgbClr val="9F293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C36F-D278-E9B3-E209-7A462F27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Assess the coalition’s capacity to engage in Coalitions Lite strategic planning process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Review Coalitions Lite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Create a plan for conducting the Coalitions Lite process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Outline next steps</a:t>
            </a:r>
          </a:p>
        </p:txBody>
      </p:sp>
    </p:spTree>
    <p:extLst>
      <p:ext uri="{BB962C8B-B14F-4D97-AF65-F5344CB8AC3E}">
        <p14:creationId xmlns:p14="http://schemas.microsoft.com/office/powerpoint/2010/main" val="221888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487C-3017-91CB-8E65-1AC34F6C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Assess Coalition Capacity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3B992-7B97-3E4F-034B-7344B76D3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300887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web page&#10;&#10;Description automatically generated">
            <a:extLst>
              <a:ext uri="{FF2B5EF4-FFF2-40B4-BE49-F238E27FC236}">
                <a16:creationId xmlns:a16="http://schemas.microsoft.com/office/drawing/2014/main" id="{42F6FF32-6477-0DDF-BEF7-BB2BFEF08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0" r="723" b="3359"/>
          <a:stretch/>
        </p:blipFill>
        <p:spPr>
          <a:xfrm>
            <a:off x="-1" y="0"/>
            <a:ext cx="12192001" cy="6857999"/>
          </a:xfrm>
        </p:spPr>
      </p:pic>
    </p:spTree>
    <p:extLst>
      <p:ext uri="{BB962C8B-B14F-4D97-AF65-F5344CB8AC3E}">
        <p14:creationId xmlns:p14="http://schemas.microsoft.com/office/powerpoint/2010/main" val="379740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2A78-5974-082A-0AAB-ADCC63BC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Importance of Strategic Planning for Coalitions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AB29-D0CB-A7BA-BFCB-A4B60410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Planning now makes for a more efficient and effective process later.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Helps to identify potential barriers/prevent them.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Helps to ensure our capacity for engaging in the process.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Contributes to continuity and sustainability.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Increase the coalition’s impact in the community by focusing resources on high priority needs.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Have a better understanding of the challenges your community is facing and how to best address those challenges.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Provide clear direction for your activities as membership changes and grows, increasing the sustainability of the coalition and your efforts.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"/>
            </a:pP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592347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0684-0BB1-D34D-CDFA-4BDB8292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Coalition Capacity for 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FDAD9-D7CB-E53A-4F40-377A6515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this process important to our coalition’s effectiveness? Why or why not?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we have enough active members to carry this work? If not, what do we need to do to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increase our capacity? </a:t>
            </a:r>
          </a:p>
          <a:p>
            <a:pPr marL="514350" indent="-514350" fontAlgn="base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1485900" algn="l"/>
              </a:tabLst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Does everyone have a general understanding of this process? </a:t>
            </a:r>
          </a:p>
        </p:txBody>
      </p:sp>
    </p:spTree>
    <p:extLst>
      <p:ext uri="{BB962C8B-B14F-4D97-AF65-F5344CB8AC3E}">
        <p14:creationId xmlns:p14="http://schemas.microsoft.com/office/powerpoint/2010/main" val="366196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F6CF-E90A-F5F8-D1C5-D4899C1F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Check-In: Thumb Vote! </a:t>
            </a:r>
            <a:br>
              <a:rPr lang="en-US" sz="4000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4000" i="1" dirty="0">
                <a:solidFill>
                  <a:srgbClr val="9F293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Does everyone support our coalition doing this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1B48-0967-DDD6-947D-E22B729F8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7" y="4770194"/>
            <a:ext cx="9501188" cy="17226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Yes!			        Maybe, can we		Nope!</a:t>
            </a:r>
          </a:p>
          <a:p>
            <a:pPr marL="0" indent="0">
              <a:buNone/>
            </a:pPr>
            <a:r>
              <a:rPr lang="en-US" dirty="0"/>
              <a:t>			        discuss?</a:t>
            </a:r>
          </a:p>
        </p:txBody>
      </p:sp>
      <p:pic>
        <p:nvPicPr>
          <p:cNvPr id="1026" name="Picture 2" descr="1,435,525 Thumb Images, Stock Photos, 3D objects, &amp; Vectors ...">
            <a:extLst>
              <a:ext uri="{FF2B5EF4-FFF2-40B4-BE49-F238E27FC236}">
                <a16:creationId xmlns:a16="http://schemas.microsoft.com/office/drawing/2014/main" id="{2C90EA8D-8EB6-1921-63B3-D521B91CE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21152" r="5172" b="36721"/>
          <a:stretch/>
        </p:blipFill>
        <p:spPr bwMode="auto">
          <a:xfrm>
            <a:off x="1200150" y="2300287"/>
            <a:ext cx="950118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2488</Words>
  <Application>Microsoft Office PowerPoint</Application>
  <PresentationFormat>Widescreen</PresentationFormat>
  <Paragraphs>259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Symbol</vt:lpstr>
      <vt:lpstr>Office Theme</vt:lpstr>
      <vt:lpstr>Coalitions Lite Meeting 1</vt:lpstr>
      <vt:lpstr>Welcome, Introductions, &amp; Overview</vt:lpstr>
      <vt:lpstr>Meeting Logistics and Overview </vt:lpstr>
      <vt:lpstr>Meeting Objectives</vt:lpstr>
      <vt:lpstr>Assess Coalition Capacity</vt:lpstr>
      <vt:lpstr>PowerPoint Presentation</vt:lpstr>
      <vt:lpstr>Importance of Strategic Planning for Coalitions</vt:lpstr>
      <vt:lpstr>Coalition Capacity for Strategic Planning</vt:lpstr>
      <vt:lpstr>Check-In: Thumb Vote!  Does everyone support our coalition doing this work? </vt:lpstr>
      <vt:lpstr>Increasing Support and Buy-In (if needed)</vt:lpstr>
      <vt:lpstr>Create A Plan for Conducting Coalitions Lite</vt:lpstr>
      <vt:lpstr>Planning for the Coalitions Lite Process</vt:lpstr>
      <vt:lpstr>Some Points to Consider for Our Timeline</vt:lpstr>
      <vt:lpstr>Adjust the Coalitions Lite Timeline</vt:lpstr>
      <vt:lpstr>Approvals and Sharing Progress</vt:lpstr>
      <vt:lpstr>Monitoring &amp; Celebrating Progress</vt:lpstr>
      <vt:lpstr>Meetings</vt:lpstr>
      <vt:lpstr>Roles</vt:lpstr>
      <vt:lpstr>What are our Expectations for Coalition Members?</vt:lpstr>
      <vt:lpstr>Determine Resource Needs</vt:lpstr>
      <vt:lpstr>What Resources Do We Need?</vt:lpstr>
      <vt:lpstr>What is our plan to secure the immediate resource needs? (Hint: You don’t have to do it all right now!)</vt:lpstr>
      <vt:lpstr>Identify Basic Community Strengths and Challenges</vt:lpstr>
      <vt:lpstr>Brainstorm as many community strengths as you can in 5 minutes</vt:lpstr>
      <vt:lpstr>Brainstorm a short list of issues the coalition may want to prioritize </vt:lpstr>
      <vt:lpstr>Narrow the List to 2-4 Possible Priorities  (NO MORE!!)</vt:lpstr>
      <vt:lpstr>Wrap-Up &amp; Next Steps</vt:lpstr>
      <vt:lpstr>Preview: Step #2 Goals</vt:lpstr>
      <vt:lpstr>Assignments</vt:lpstr>
      <vt:lpstr>Check-Out Discussion:  How did this meeting go? </vt:lpstr>
      <vt:lpstr>        Celebrate!</vt:lpstr>
    </vt:vector>
  </TitlesOfParts>
  <Company>Salt Lake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Moreno</dc:creator>
  <cp:lastModifiedBy>Caroline Moreno</cp:lastModifiedBy>
  <cp:revision>12</cp:revision>
  <dcterms:created xsi:type="dcterms:W3CDTF">2023-11-02T18:39:34Z</dcterms:created>
  <dcterms:modified xsi:type="dcterms:W3CDTF">2024-01-23T16:53:57Z</dcterms:modified>
</cp:coreProperties>
</file>